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4"/>
    <p:sldMasterId id="2147483713" r:id="rId5"/>
    <p:sldMasterId id="2147483719" r:id="rId6"/>
  </p:sldMasterIdLst>
  <p:notesMasterIdLst>
    <p:notesMasterId r:id="rId28"/>
  </p:notesMasterIdLst>
  <p:handoutMasterIdLst>
    <p:handoutMasterId r:id="rId29"/>
  </p:handoutMasterIdLst>
  <p:sldIdLst>
    <p:sldId id="2147474885" r:id="rId7"/>
    <p:sldId id="2146847007" r:id="rId8"/>
    <p:sldId id="2146847010" r:id="rId9"/>
    <p:sldId id="705" r:id="rId10"/>
    <p:sldId id="2147471133" r:id="rId11"/>
    <p:sldId id="2147474799" r:id="rId12"/>
    <p:sldId id="2147483288" r:id="rId13"/>
    <p:sldId id="2147483289" r:id="rId14"/>
    <p:sldId id="2147474801" r:id="rId15"/>
    <p:sldId id="2147474805" r:id="rId16"/>
    <p:sldId id="2147474883" r:id="rId17"/>
    <p:sldId id="2147474873" r:id="rId18"/>
    <p:sldId id="2147474884" r:id="rId19"/>
    <p:sldId id="2147474806" r:id="rId20"/>
    <p:sldId id="2147474807" r:id="rId21"/>
    <p:sldId id="2146847116" r:id="rId22"/>
    <p:sldId id="2146847127" r:id="rId23"/>
    <p:sldId id="2146847117" r:id="rId24"/>
    <p:sldId id="2146847120" r:id="rId25"/>
    <p:sldId id="2147483290" r:id="rId26"/>
    <p:sldId id="2146847123" r:id="rId27"/>
  </p:sldIdLst>
  <p:sldSz cx="9906000" cy="6858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76F9FB0F-BE11-485C-8F04-169D1A880E00}">
          <p14:sldIdLst>
            <p14:sldId id="2147474885"/>
            <p14:sldId id="2146847007"/>
            <p14:sldId id="2146847010"/>
            <p14:sldId id="705"/>
            <p14:sldId id="2147471133"/>
            <p14:sldId id="2147474799"/>
            <p14:sldId id="2147483288"/>
            <p14:sldId id="2147483289"/>
            <p14:sldId id="2147474801"/>
            <p14:sldId id="2147474805"/>
            <p14:sldId id="2147474883"/>
            <p14:sldId id="2147474873"/>
            <p14:sldId id="2147474884"/>
            <p14:sldId id="2147474806"/>
            <p14:sldId id="2147474807"/>
            <p14:sldId id="2146847116"/>
            <p14:sldId id="2146847127"/>
            <p14:sldId id="2146847117"/>
            <p14:sldId id="2146847120"/>
            <p14:sldId id="2147483290"/>
            <p14:sldId id="2146847123"/>
          </p14:sldIdLst>
        </p14:section>
      </p14:sectionLst>
    </p:ext>
    <p:ext uri="{EFAFB233-063F-42B5-8137-9DF3F51BA10A}">
      <p15:sldGuideLst xmlns:p15="http://schemas.microsoft.com/office/powerpoint/2012/main">
        <p15:guide id="1" orient="horz" pos="1228" userDrawn="1">
          <p15:clr>
            <a:srgbClr val="A4A3A4"/>
          </p15:clr>
        </p15:guide>
        <p15:guide id="2" pos="192" userDrawn="1">
          <p15:clr>
            <a:srgbClr val="A4A3A4"/>
          </p15:clr>
        </p15:guide>
        <p15:guide id="3" pos="3216" userDrawn="1">
          <p15:clr>
            <a:srgbClr val="A4A3A4"/>
          </p15:clr>
        </p15:guide>
        <p15:guide id="4" pos="6068" userDrawn="1">
          <p15:clr>
            <a:srgbClr val="A4A3A4"/>
          </p15:clr>
        </p15:guide>
        <p15:guide id="5" pos="3024" userDrawn="1">
          <p15:clr>
            <a:srgbClr val="A4A3A4"/>
          </p15:clr>
        </p15:guide>
        <p15:guide id="6" pos="4560" userDrawn="1">
          <p15:clr>
            <a:srgbClr val="A4A3A4"/>
          </p15:clr>
        </p15:guide>
        <p15:guide id="7" pos="4735" userDrawn="1">
          <p15:clr>
            <a:srgbClr val="A4A3A4"/>
          </p15:clr>
        </p15:guide>
        <p15:guide id="8" pos="1513" userDrawn="1">
          <p15:clr>
            <a:srgbClr val="A4A3A4"/>
          </p15:clr>
        </p15:guide>
        <p15:guide id="9" pos="1696" userDrawn="1">
          <p15:clr>
            <a:srgbClr val="A4A3A4"/>
          </p15:clr>
        </p15:guide>
        <p15:guide id="10" orient="horz" pos="4127" userDrawn="1">
          <p15:clr>
            <a:srgbClr val="A4A3A4"/>
          </p15:clr>
        </p15:guide>
        <p15:guide id="11" pos="2016" userDrawn="1">
          <p15:clr>
            <a:srgbClr val="A4A3A4"/>
          </p15:clr>
        </p15:guide>
        <p15:guide id="12" pos="2208" userDrawn="1">
          <p15:clr>
            <a:srgbClr val="A4A3A4"/>
          </p15:clr>
        </p15:guide>
        <p15:guide id="13" pos="4051" userDrawn="1">
          <p15:clr>
            <a:srgbClr val="A4A3A4"/>
          </p15:clr>
        </p15:guide>
        <p15:guide id="14" pos="4224"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767171"/>
    <a:srgbClr val="FFFFFF"/>
    <a:srgbClr val="004292"/>
    <a:srgbClr val="003579"/>
    <a:srgbClr val="FFF5D1"/>
    <a:srgbClr val="FF0000"/>
    <a:srgbClr val="DAE3FA"/>
    <a:srgbClr val="103185"/>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4660"/>
  </p:normalViewPr>
  <p:slideViewPr>
    <p:cSldViewPr snapToGrid="0">
      <p:cViewPr varScale="1">
        <p:scale>
          <a:sx n="101" d="100"/>
          <a:sy n="101" d="100"/>
        </p:scale>
        <p:origin x="1596" y="96"/>
      </p:cViewPr>
      <p:guideLst>
        <p:guide orient="horz" pos="1228"/>
        <p:guide pos="192"/>
        <p:guide pos="3216"/>
        <p:guide pos="6068"/>
        <p:guide pos="3024"/>
        <p:guide pos="4560"/>
        <p:guide pos="4735"/>
        <p:guide pos="1513"/>
        <p:guide pos="1696"/>
        <p:guide orient="horz" pos="4127"/>
        <p:guide pos="2016"/>
        <p:guide pos="2208"/>
        <p:guide pos="4051"/>
        <p:guide pos="4224"/>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microsoft.com/office/2016/11/relationships/changesInfo" Target="changesInfos/changesInfo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 Id="rId35" Type="http://schemas.microsoft.com/office/2018/10/relationships/authors" Target="authors.xml"/><Relationship Id="rId8"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嶋 純平(kojima-jumpei.4q0)" userId="4eae309f-0522-46ec-94ad-25ec61550d23" providerId="ADAL" clId="{6D997277-6E11-49DD-B5FC-2C9B61059F9F}"/>
    <pc:docChg chg="undo custSel modSld">
      <pc:chgData name="小嶋 純平(kojima-jumpei.4q0)" userId="4eae309f-0522-46ec-94ad-25ec61550d23" providerId="ADAL" clId="{6D997277-6E11-49DD-B5FC-2C9B61059F9F}" dt="2025-12-08T04:50:37.350" v="407"/>
      <pc:docMkLst>
        <pc:docMk/>
      </pc:docMkLst>
      <pc:sldChg chg="modSp mod">
        <pc:chgData name="小嶋 純平(kojima-jumpei.4q0)" userId="4eae309f-0522-46ec-94ad-25ec61550d23" providerId="ADAL" clId="{6D997277-6E11-49DD-B5FC-2C9B61059F9F}" dt="2025-12-08T04:21:41.447" v="174"/>
        <pc:sldMkLst>
          <pc:docMk/>
          <pc:sldMk cId="2362195467" sldId="705"/>
        </pc:sldMkLst>
        <pc:spChg chg="mod">
          <ac:chgData name="小嶋 純平(kojima-jumpei.4q0)" userId="4eae309f-0522-46ec-94ad-25ec61550d23" providerId="ADAL" clId="{6D997277-6E11-49DD-B5FC-2C9B61059F9F}" dt="2025-12-08T04:21:41.447" v="174"/>
          <ac:spMkLst>
            <pc:docMk/>
            <pc:sldMk cId="2362195467" sldId="705"/>
            <ac:spMk id="4" creationId="{75115587-6DAD-302B-A6DD-2B52602BC24E}"/>
          </ac:spMkLst>
        </pc:spChg>
      </pc:sldChg>
      <pc:sldChg chg="addSp modSp mod">
        <pc:chgData name="小嶋 純平(kojima-jumpei.4q0)" userId="4eae309f-0522-46ec-94ad-25ec61550d23" providerId="ADAL" clId="{6D997277-6E11-49DD-B5FC-2C9B61059F9F}" dt="2025-12-08T04:45:25.864" v="371" actId="1036"/>
        <pc:sldMkLst>
          <pc:docMk/>
          <pc:sldMk cId="1266278965" sldId="2146847120"/>
        </pc:sldMkLst>
        <pc:spChg chg="add mod">
          <ac:chgData name="小嶋 純平(kojima-jumpei.4q0)" userId="4eae309f-0522-46ec-94ad-25ec61550d23" providerId="ADAL" clId="{6D997277-6E11-49DD-B5FC-2C9B61059F9F}" dt="2025-12-08T04:45:25.864" v="371" actId="1036"/>
          <ac:spMkLst>
            <pc:docMk/>
            <pc:sldMk cId="1266278965" sldId="2146847120"/>
            <ac:spMk id="4" creationId="{3DC941AA-5466-8C83-D8F6-8E7F805141BA}"/>
          </ac:spMkLst>
        </pc:spChg>
        <pc:spChg chg="mod">
          <ac:chgData name="小嶋 純平(kojima-jumpei.4q0)" userId="4eae309f-0522-46ec-94ad-25ec61550d23" providerId="ADAL" clId="{6D997277-6E11-49DD-B5FC-2C9B61059F9F}" dt="2025-12-08T04:45:15.744" v="367" actId="552"/>
          <ac:spMkLst>
            <pc:docMk/>
            <pc:sldMk cId="1266278965" sldId="2146847120"/>
            <ac:spMk id="30" creationId="{120DCB91-C010-D2F3-8298-646CAA1610DC}"/>
          </ac:spMkLst>
        </pc:spChg>
        <pc:spChg chg="mod">
          <ac:chgData name="小嶋 純平(kojima-jumpei.4q0)" userId="4eae309f-0522-46ec-94ad-25ec61550d23" providerId="ADAL" clId="{6D997277-6E11-49DD-B5FC-2C9B61059F9F}" dt="2025-12-08T04:45:15.744" v="367" actId="552"/>
          <ac:spMkLst>
            <pc:docMk/>
            <pc:sldMk cId="1266278965" sldId="2146847120"/>
            <ac:spMk id="32" creationId="{53739512-EA71-5046-8F3D-EC1521A54C18}"/>
          </ac:spMkLst>
        </pc:spChg>
        <pc:spChg chg="mod">
          <ac:chgData name="小嶋 純平(kojima-jumpei.4q0)" userId="4eae309f-0522-46ec-94ad-25ec61550d23" providerId="ADAL" clId="{6D997277-6E11-49DD-B5FC-2C9B61059F9F}" dt="2025-12-08T04:45:21.358" v="369" actId="1036"/>
          <ac:spMkLst>
            <pc:docMk/>
            <pc:sldMk cId="1266278965" sldId="2146847120"/>
            <ac:spMk id="40" creationId="{754C0B91-0F2F-85F3-021F-BB1E2553C2AC}"/>
          </ac:spMkLst>
        </pc:spChg>
      </pc:sldChg>
      <pc:sldChg chg="modSp mod">
        <pc:chgData name="小嶋 純平(kojima-jumpei.4q0)" userId="4eae309f-0522-46ec-94ad-25ec61550d23" providerId="ADAL" clId="{6D997277-6E11-49DD-B5FC-2C9B61059F9F}" dt="2025-12-08T04:50:15.737" v="383"/>
        <pc:sldMkLst>
          <pc:docMk/>
          <pc:sldMk cId="922480146" sldId="2146847123"/>
        </pc:sldMkLst>
        <pc:spChg chg="mod">
          <ac:chgData name="小嶋 純平(kojima-jumpei.4q0)" userId="4eae309f-0522-46ec-94ad-25ec61550d23" providerId="ADAL" clId="{6D997277-6E11-49DD-B5FC-2C9B61059F9F}" dt="2025-12-08T04:50:15.737" v="383"/>
          <ac:spMkLst>
            <pc:docMk/>
            <pc:sldMk cId="922480146" sldId="2146847123"/>
            <ac:spMk id="19" creationId="{110A88BD-269E-0F52-9520-BBCF596B7421}"/>
          </ac:spMkLst>
        </pc:spChg>
      </pc:sldChg>
      <pc:sldChg chg="modSp mod">
        <pc:chgData name="小嶋 純平(kojima-jumpei.4q0)" userId="4eae309f-0522-46ec-94ad-25ec61550d23" providerId="ADAL" clId="{6D997277-6E11-49DD-B5FC-2C9B61059F9F}" dt="2025-12-08T04:42:36.735" v="241" actId="14100"/>
        <pc:sldMkLst>
          <pc:docMk/>
          <pc:sldMk cId="3148263403" sldId="2146847127"/>
        </pc:sldMkLst>
        <pc:spChg chg="mod">
          <ac:chgData name="小嶋 純平(kojima-jumpei.4q0)" userId="4eae309f-0522-46ec-94ad-25ec61550d23" providerId="ADAL" clId="{6D997277-6E11-49DD-B5FC-2C9B61059F9F}" dt="2025-12-08T04:42:12.894" v="228" actId="12789"/>
          <ac:spMkLst>
            <pc:docMk/>
            <pc:sldMk cId="3148263403" sldId="2146847127"/>
            <ac:spMk id="7" creationId="{8A52FA5F-6C49-6E30-1033-ED830E9D63DB}"/>
          </ac:spMkLst>
        </pc:spChg>
        <pc:spChg chg="mod">
          <ac:chgData name="小嶋 純平(kojima-jumpei.4q0)" userId="4eae309f-0522-46ec-94ad-25ec61550d23" providerId="ADAL" clId="{6D997277-6E11-49DD-B5FC-2C9B61059F9F}" dt="2025-12-08T04:42:36.735" v="241" actId="14100"/>
          <ac:spMkLst>
            <pc:docMk/>
            <pc:sldMk cId="3148263403" sldId="2146847127"/>
            <ac:spMk id="11" creationId="{06E9BC48-882A-8683-DC51-28DC8283CFDB}"/>
          </ac:spMkLst>
        </pc:spChg>
        <pc:spChg chg="mod">
          <ac:chgData name="小嶋 純平(kojima-jumpei.4q0)" userId="4eae309f-0522-46ec-94ad-25ec61550d23" providerId="ADAL" clId="{6D997277-6E11-49DD-B5FC-2C9B61059F9F}" dt="2025-12-08T04:42:12.894" v="228" actId="12789"/>
          <ac:spMkLst>
            <pc:docMk/>
            <pc:sldMk cId="3148263403" sldId="2146847127"/>
            <ac:spMk id="12" creationId="{4B92D864-F804-DF6C-1186-D8EF2E7D0665}"/>
          </ac:spMkLst>
        </pc:spChg>
        <pc:spChg chg="mod">
          <ac:chgData name="小嶋 純平(kojima-jumpei.4q0)" userId="4eae309f-0522-46ec-94ad-25ec61550d23" providerId="ADAL" clId="{6D997277-6E11-49DD-B5FC-2C9B61059F9F}" dt="2025-12-08T04:42:32.351" v="240" actId="1035"/>
          <ac:spMkLst>
            <pc:docMk/>
            <pc:sldMk cId="3148263403" sldId="2146847127"/>
            <ac:spMk id="20" creationId="{A06EBB58-06A8-A055-AF77-27A2F9F6D375}"/>
          </ac:spMkLst>
        </pc:spChg>
        <pc:spChg chg="mod">
          <ac:chgData name="小嶋 純平(kojima-jumpei.4q0)" userId="4eae309f-0522-46ec-94ad-25ec61550d23" providerId="ADAL" clId="{6D997277-6E11-49DD-B5FC-2C9B61059F9F}" dt="2025-12-08T04:42:32.351" v="240" actId="1035"/>
          <ac:spMkLst>
            <pc:docMk/>
            <pc:sldMk cId="3148263403" sldId="2146847127"/>
            <ac:spMk id="21" creationId="{A2B96D02-4E4A-F2E5-B303-FEC8C831AD5F}"/>
          </ac:spMkLst>
        </pc:spChg>
        <pc:grpChg chg="mod">
          <ac:chgData name="小嶋 純平(kojima-jumpei.4q0)" userId="4eae309f-0522-46ec-94ad-25ec61550d23" providerId="ADAL" clId="{6D997277-6E11-49DD-B5FC-2C9B61059F9F}" dt="2025-12-08T04:42:32.351" v="240" actId="1035"/>
          <ac:grpSpMkLst>
            <pc:docMk/>
            <pc:sldMk cId="3148263403" sldId="2146847127"/>
            <ac:grpSpMk id="16" creationId="{D01B530C-0736-6A21-5598-0C9B04CA24D4}"/>
          </ac:grpSpMkLst>
        </pc:grpChg>
        <pc:picChg chg="mod">
          <ac:chgData name="小嶋 純平(kojima-jumpei.4q0)" userId="4eae309f-0522-46ec-94ad-25ec61550d23" providerId="ADAL" clId="{6D997277-6E11-49DD-B5FC-2C9B61059F9F}" dt="2025-12-08T04:42:12.894" v="228" actId="12789"/>
          <ac:picMkLst>
            <pc:docMk/>
            <pc:sldMk cId="3148263403" sldId="2146847127"/>
            <ac:picMk id="8" creationId="{F4AE8A77-AC40-D1D8-30D5-DBF00B007987}"/>
          </ac:picMkLst>
        </pc:picChg>
      </pc:sldChg>
      <pc:sldChg chg="modSp mod">
        <pc:chgData name="小嶋 純平(kojima-jumpei.4q0)" userId="4eae309f-0522-46ec-94ad-25ec61550d23" providerId="ADAL" clId="{6D997277-6E11-49DD-B5FC-2C9B61059F9F}" dt="2025-12-08T04:50:37.350" v="407"/>
        <pc:sldMkLst>
          <pc:docMk/>
          <pc:sldMk cId="256218683" sldId="2147474805"/>
        </pc:sldMkLst>
        <pc:spChg chg="mod">
          <ac:chgData name="小嶋 純平(kojima-jumpei.4q0)" userId="4eae309f-0522-46ec-94ad-25ec61550d23" providerId="ADAL" clId="{6D997277-6E11-49DD-B5FC-2C9B61059F9F}" dt="2025-12-08T04:50:28.044" v="395"/>
          <ac:spMkLst>
            <pc:docMk/>
            <pc:sldMk cId="256218683" sldId="2147474805"/>
            <ac:spMk id="3" creationId="{FA9BC819-9796-8D9B-CE78-F4502623646B}"/>
          </ac:spMkLst>
        </pc:spChg>
        <pc:spChg chg="mod">
          <ac:chgData name="小嶋 純平(kojima-jumpei.4q0)" userId="4eae309f-0522-46ec-94ad-25ec61550d23" providerId="ADAL" clId="{6D997277-6E11-49DD-B5FC-2C9B61059F9F}" dt="2025-12-08T04:50:37.350" v="407"/>
          <ac:spMkLst>
            <pc:docMk/>
            <pc:sldMk cId="256218683" sldId="2147474805"/>
            <ac:spMk id="16" creationId="{30C29D84-A254-F601-B4E7-CF4672E80801}"/>
          </ac:spMkLst>
        </pc:spChg>
      </pc:sldChg>
      <pc:sldChg chg="modSp mod">
        <pc:chgData name="小嶋 純平(kojima-jumpei.4q0)" userId="4eae309f-0522-46ec-94ad-25ec61550d23" providerId="ADAL" clId="{6D997277-6E11-49DD-B5FC-2C9B61059F9F}" dt="2025-12-08T04:29:36.720" v="208"/>
        <pc:sldMkLst>
          <pc:docMk/>
          <pc:sldMk cId="4177702992" sldId="2147483288"/>
        </pc:sldMkLst>
        <pc:spChg chg="mod">
          <ac:chgData name="小嶋 純平(kojima-jumpei.4q0)" userId="4eae309f-0522-46ec-94ad-25ec61550d23" providerId="ADAL" clId="{6D997277-6E11-49DD-B5FC-2C9B61059F9F}" dt="2025-12-08T04:29:02.101" v="199"/>
          <ac:spMkLst>
            <pc:docMk/>
            <pc:sldMk cId="4177702992" sldId="2147483288"/>
            <ac:spMk id="16" creationId="{148DB37B-BB52-08F5-FBAC-8154813021CF}"/>
          </ac:spMkLst>
        </pc:spChg>
        <pc:spChg chg="mod">
          <ac:chgData name="小嶋 純平(kojima-jumpei.4q0)" userId="4eae309f-0522-46ec-94ad-25ec61550d23" providerId="ADAL" clId="{6D997277-6E11-49DD-B5FC-2C9B61059F9F}" dt="2025-12-08T04:29:36.720" v="208"/>
          <ac:spMkLst>
            <pc:docMk/>
            <pc:sldMk cId="4177702992" sldId="2147483288"/>
            <ac:spMk id="41" creationId="{F9119AC7-8DFB-F0AF-DEBE-D8AACE84AA43}"/>
          </ac:spMkLst>
        </pc:spChg>
      </pc:sldChg>
      <pc:sldChg chg="modSp mod">
        <pc:chgData name="小嶋 純平(kojima-jumpei.4q0)" userId="4eae309f-0522-46ec-94ad-25ec61550d23" providerId="ADAL" clId="{6D997277-6E11-49DD-B5FC-2C9B61059F9F}" dt="2025-12-08T04:31:04.685" v="216"/>
        <pc:sldMkLst>
          <pc:docMk/>
          <pc:sldMk cId="1199600183" sldId="2147483289"/>
        </pc:sldMkLst>
        <pc:spChg chg="mod">
          <ac:chgData name="小嶋 純平(kojima-jumpei.4q0)" userId="4eae309f-0522-46ec-94ad-25ec61550d23" providerId="ADAL" clId="{6D997277-6E11-49DD-B5FC-2C9B61059F9F}" dt="2025-12-08T04:31:04.685" v="216"/>
          <ac:spMkLst>
            <pc:docMk/>
            <pc:sldMk cId="1199600183" sldId="2147483289"/>
            <ac:spMk id="4" creationId="{D092A756-D170-D008-A775-D62A0585D69B}"/>
          </ac:spMkLst>
        </pc:spChg>
        <pc:spChg chg="mod">
          <ac:chgData name="小嶋 純平(kojima-jumpei.4q0)" userId="4eae309f-0522-46ec-94ad-25ec61550d23" providerId="ADAL" clId="{6D997277-6E11-49DD-B5FC-2C9B61059F9F}" dt="2025-12-08T04:12:03.288" v="5" actId="14100"/>
          <ac:spMkLst>
            <pc:docMk/>
            <pc:sldMk cId="1199600183" sldId="2147483289"/>
            <ac:spMk id="7" creationId="{6D0F4849-991C-973D-11C7-DE32388DCEA6}"/>
          </ac:spMkLst>
        </pc:spChg>
        <pc:spChg chg="mod">
          <ac:chgData name="小嶋 純平(kojima-jumpei.4q0)" userId="4eae309f-0522-46ec-94ad-25ec61550d23" providerId="ADAL" clId="{6D997277-6E11-49DD-B5FC-2C9B61059F9F}" dt="2025-12-08T04:12:29.345" v="34" actId="1036"/>
          <ac:spMkLst>
            <pc:docMk/>
            <pc:sldMk cId="1199600183" sldId="2147483289"/>
            <ac:spMk id="31" creationId="{ED4E4DEB-6D75-838F-17A5-065E63E66F60}"/>
          </ac:spMkLst>
        </pc:spChg>
        <pc:grpChg chg="mod">
          <ac:chgData name="小嶋 純平(kojima-jumpei.4q0)" userId="4eae309f-0522-46ec-94ad-25ec61550d23" providerId="ADAL" clId="{6D997277-6E11-49DD-B5FC-2C9B61059F9F}" dt="2025-12-08T04:12:29.345" v="34" actId="1036"/>
          <ac:grpSpMkLst>
            <pc:docMk/>
            <pc:sldMk cId="1199600183" sldId="2147483289"/>
            <ac:grpSpMk id="8" creationId="{3702FEEE-EEE2-E11D-7FDF-7E9B9939D3DC}"/>
          </ac:grpSpMkLst>
        </pc:grpChg>
      </pc:sldChg>
    </pc:docChg>
  </pc:docChgLst>
  <pc:docChgLst>
    <pc:chgData name="小嶋 純平(kojima-jumpei.4q0)" userId="4eae309f-0522-46ec-94ad-25ec61550d23" providerId="ADAL" clId="{93610B26-6B65-4D1A-A4FE-FE7AC15C2B25}"/>
    <pc:docChg chg="modSld">
      <pc:chgData name="小嶋 純平(kojima-jumpei.4q0)" userId="4eae309f-0522-46ec-94ad-25ec61550d23" providerId="ADAL" clId="{93610B26-6B65-4D1A-A4FE-FE7AC15C2B25}" dt="2025-12-08T10:20:13.393" v="37" actId="1038"/>
      <pc:docMkLst>
        <pc:docMk/>
      </pc:docMkLst>
      <pc:sldChg chg="addSp delSp modSp mod">
        <pc:chgData name="小嶋 純平(kojima-jumpei.4q0)" userId="4eae309f-0522-46ec-94ad-25ec61550d23" providerId="ADAL" clId="{93610B26-6B65-4D1A-A4FE-FE7AC15C2B25}" dt="2025-12-08T10:20:13.393" v="37" actId="1038"/>
        <pc:sldMkLst>
          <pc:docMk/>
          <pc:sldMk cId="1266278965" sldId="2146847120"/>
        </pc:sldMkLst>
        <pc:spChg chg="mod topLvl">
          <ac:chgData name="小嶋 純平(kojima-jumpei.4q0)" userId="4eae309f-0522-46ec-94ad-25ec61550d23" providerId="ADAL" clId="{93610B26-6B65-4D1A-A4FE-FE7AC15C2B25}" dt="2025-12-08T10:20:13.393" v="37" actId="1038"/>
          <ac:spMkLst>
            <pc:docMk/>
            <pc:sldMk cId="1266278965" sldId="2146847120"/>
            <ac:spMk id="31" creationId="{68D31F1E-049F-077D-D492-8FE9F535821C}"/>
          </ac:spMkLst>
        </pc:spChg>
        <pc:grpChg chg="add del mod">
          <ac:chgData name="小嶋 純平(kojima-jumpei.4q0)" userId="4eae309f-0522-46ec-94ad-25ec61550d23" providerId="ADAL" clId="{93610B26-6B65-4D1A-A4FE-FE7AC15C2B25}" dt="2025-12-08T10:20:08.822" v="28" actId="165"/>
          <ac:grpSpMkLst>
            <pc:docMk/>
            <pc:sldMk cId="1266278965" sldId="2146847120"/>
            <ac:grpSpMk id="6" creationId="{C47E9BF0-D173-2D9A-42F0-2DEC190E5E94}"/>
          </ac:grpSpMkLst>
        </pc:grpChg>
        <pc:picChg chg="mod topLvl">
          <ac:chgData name="小嶋 純平(kojima-jumpei.4q0)" userId="4eae309f-0522-46ec-94ad-25ec61550d23" providerId="ADAL" clId="{93610B26-6B65-4D1A-A4FE-FE7AC15C2B25}" dt="2025-12-08T10:20:13.393" v="37" actId="1038"/>
          <ac:picMkLst>
            <pc:docMk/>
            <pc:sldMk cId="1266278965" sldId="2146847120"/>
            <ac:picMk id="34" creationId="{A9D50C6B-D25A-C680-C9E9-E2A654593AC6}"/>
          </ac:picMkLst>
        </pc:picChg>
      </pc:sldChg>
      <pc:sldChg chg="modSp mod">
        <pc:chgData name="小嶋 純平(kojima-jumpei.4q0)" userId="4eae309f-0522-46ec-94ad-25ec61550d23" providerId="ADAL" clId="{93610B26-6B65-4D1A-A4FE-FE7AC15C2B25}" dt="2025-12-08T10:18:30.173" v="19"/>
        <pc:sldMkLst>
          <pc:docMk/>
          <pc:sldMk cId="256218683" sldId="2147474805"/>
        </pc:sldMkLst>
        <pc:spChg chg="mod">
          <ac:chgData name="小嶋 純平(kojima-jumpei.4q0)" userId="4eae309f-0522-46ec-94ad-25ec61550d23" providerId="ADAL" clId="{93610B26-6B65-4D1A-A4FE-FE7AC15C2B25}" dt="2025-12-08T10:18:30.173" v="19"/>
          <ac:spMkLst>
            <pc:docMk/>
            <pc:sldMk cId="256218683" sldId="2147474805"/>
            <ac:spMk id="19" creationId="{72C92DD3-FB3B-A8C2-8D05-05B9259CFC6A}"/>
          </ac:spMkLst>
        </pc:spChg>
      </pc:sldChg>
      <pc:sldChg chg="modSp mod">
        <pc:chgData name="小嶋 純平(kojima-jumpei.4q0)" userId="4eae309f-0522-46ec-94ad-25ec61550d23" providerId="ADAL" clId="{93610B26-6B65-4D1A-A4FE-FE7AC15C2B25}" dt="2025-12-08T10:17:06.196" v="9" actId="20577"/>
        <pc:sldMkLst>
          <pc:docMk/>
          <pc:sldMk cId="4177702992" sldId="2147483288"/>
        </pc:sldMkLst>
        <pc:spChg chg="mod">
          <ac:chgData name="小嶋 純平(kojima-jumpei.4q0)" userId="4eae309f-0522-46ec-94ad-25ec61550d23" providerId="ADAL" clId="{93610B26-6B65-4D1A-A4FE-FE7AC15C2B25}" dt="2025-12-08T10:17:06.196" v="9" actId="20577"/>
          <ac:spMkLst>
            <pc:docMk/>
            <pc:sldMk cId="4177702992" sldId="2147483288"/>
            <ac:spMk id="45" creationId="{B7D03118-8FB9-97AB-1B68-8C1796DC7DCB}"/>
          </ac:spMkLst>
        </pc:spChg>
      </pc:sldChg>
    </pc:docChg>
  </pc:docChgLst>
  <pc:docChgLst>
    <pc:chgData name="小嶋 純平(kojima-jumpei.4q0)" userId="4eae309f-0522-46ec-94ad-25ec61550d23" providerId="ADAL" clId="{8764B6D9-C4F9-43D2-A331-1E61C2A6981B}"/>
    <pc:docChg chg="modSld">
      <pc:chgData name="小嶋 純平(kojima-jumpei.4q0)" userId="4eae309f-0522-46ec-94ad-25ec61550d23" providerId="ADAL" clId="{8764B6D9-C4F9-43D2-A331-1E61C2A6981B}" dt="2025-12-08T13:30:57.737" v="1" actId="12789"/>
      <pc:docMkLst>
        <pc:docMk/>
      </pc:docMkLst>
      <pc:sldChg chg="modSp mod">
        <pc:chgData name="小嶋 純平(kojima-jumpei.4q0)" userId="4eae309f-0522-46ec-94ad-25ec61550d23" providerId="ADAL" clId="{8764B6D9-C4F9-43D2-A331-1E61C2A6981B}" dt="2025-12-08T13:30:57.737" v="1" actId="12789"/>
        <pc:sldMkLst>
          <pc:docMk/>
          <pc:sldMk cId="922480146" sldId="2146847123"/>
        </pc:sldMkLst>
        <pc:spChg chg="mod">
          <ac:chgData name="小嶋 純平(kojima-jumpei.4q0)" userId="4eae309f-0522-46ec-94ad-25ec61550d23" providerId="ADAL" clId="{8764B6D9-C4F9-43D2-A331-1E61C2A6981B}" dt="2025-12-08T13:30:57.737" v="1" actId="12789"/>
          <ac:spMkLst>
            <pc:docMk/>
            <pc:sldMk cId="922480146" sldId="2146847123"/>
            <ac:spMk id="5" creationId="{F89F7CBC-8191-215C-9AB8-681825AD6C7F}"/>
          </ac:spMkLst>
        </pc:spChg>
        <pc:spChg chg="mod">
          <ac:chgData name="小嶋 純平(kojima-jumpei.4q0)" userId="4eae309f-0522-46ec-94ad-25ec61550d23" providerId="ADAL" clId="{8764B6D9-C4F9-43D2-A331-1E61C2A6981B}" dt="2025-12-08T13:30:57.737" v="1" actId="12789"/>
          <ac:spMkLst>
            <pc:docMk/>
            <pc:sldMk cId="922480146" sldId="2146847123"/>
            <ac:spMk id="17" creationId="{97A9E01C-8BFB-DC01-A914-F984979D9F7A}"/>
          </ac:spMkLst>
        </pc:spChg>
      </pc:sldChg>
    </pc:docChg>
  </pc:docChgLst>
  <pc:docChgLst>
    <pc:chgData name="小嶋 純平(kojima-jumpei.4q0)" userId="4eae309f-0522-46ec-94ad-25ec61550d23" providerId="ADAL" clId="{2B48076F-7C11-45EF-8EFF-2B1FF35832F2}"/>
    <pc:docChg chg="modSld">
      <pc:chgData name="小嶋 純平(kojima-jumpei.4q0)" userId="4eae309f-0522-46ec-94ad-25ec61550d23" providerId="ADAL" clId="{2B48076F-7C11-45EF-8EFF-2B1FF35832F2}" dt="2025-12-08T13:30:22.310" v="3" actId="1036"/>
      <pc:docMkLst>
        <pc:docMk/>
      </pc:docMkLst>
      <pc:sldChg chg="modSp mod">
        <pc:chgData name="小嶋 純平(kojima-jumpei.4q0)" userId="4eae309f-0522-46ec-94ad-25ec61550d23" providerId="ADAL" clId="{2B48076F-7C11-45EF-8EFF-2B1FF35832F2}" dt="2025-12-08T13:30:22.310" v="3" actId="1036"/>
        <pc:sldMkLst>
          <pc:docMk/>
          <pc:sldMk cId="922480146" sldId="2146847123"/>
        </pc:sldMkLst>
        <pc:spChg chg="mod">
          <ac:chgData name="小嶋 純平(kojima-jumpei.4q0)" userId="4eae309f-0522-46ec-94ad-25ec61550d23" providerId="ADAL" clId="{2B48076F-7C11-45EF-8EFF-2B1FF35832F2}" dt="2025-12-08T13:30:22.310" v="3" actId="1036"/>
          <ac:spMkLst>
            <pc:docMk/>
            <pc:sldMk cId="922480146" sldId="2146847123"/>
            <ac:spMk id="5" creationId="{F89F7CBC-8191-215C-9AB8-681825AD6C7F}"/>
          </ac:spMkLst>
        </pc:spChg>
        <pc:spChg chg="mod">
          <ac:chgData name="小嶋 純平(kojima-jumpei.4q0)" userId="4eae309f-0522-46ec-94ad-25ec61550d23" providerId="ADAL" clId="{2B48076F-7C11-45EF-8EFF-2B1FF35832F2}" dt="2025-12-08T13:30:22.310" v="3" actId="1036"/>
          <ac:spMkLst>
            <pc:docMk/>
            <pc:sldMk cId="922480146" sldId="2146847123"/>
            <ac:spMk id="17" creationId="{97A9E01C-8BFB-DC01-A914-F984979D9F7A}"/>
          </ac:spMkLst>
        </pc:spChg>
      </pc:sldChg>
    </pc:docChg>
  </pc:docChgLst>
  <pc:docChgLst>
    <pc:chgData name="小嶋 純平(kojima-jumpei.4q0)" userId="4eae309f-0522-46ec-94ad-25ec61550d23" providerId="ADAL" clId="{B2628DEF-204B-4516-98E1-4168E2509753}"/>
    <pc:docChg chg="undo custSel modSld">
      <pc:chgData name="小嶋 純平(kojima-jumpei.4q0)" userId="4eae309f-0522-46ec-94ad-25ec61550d23" providerId="ADAL" clId="{B2628DEF-204B-4516-98E1-4168E2509753}" dt="2025-12-08T03:35:13.882" v="288" actId="1035"/>
      <pc:docMkLst>
        <pc:docMk/>
      </pc:docMkLst>
      <pc:sldChg chg="modSp mod">
        <pc:chgData name="小嶋 純平(kojima-jumpei.4q0)" userId="4eae309f-0522-46ec-94ad-25ec61550d23" providerId="ADAL" clId="{B2628DEF-204B-4516-98E1-4168E2509753}" dt="2025-12-08T03:00:11.210" v="244"/>
        <pc:sldMkLst>
          <pc:docMk/>
          <pc:sldMk cId="1266278965" sldId="2146847120"/>
        </pc:sldMkLst>
        <pc:spChg chg="mod">
          <ac:chgData name="小嶋 純平(kojima-jumpei.4q0)" userId="4eae309f-0522-46ec-94ad-25ec61550d23" providerId="ADAL" clId="{B2628DEF-204B-4516-98E1-4168E2509753}" dt="2025-12-08T03:00:11.210" v="244"/>
          <ac:spMkLst>
            <pc:docMk/>
            <pc:sldMk cId="1266278965" sldId="2146847120"/>
            <ac:spMk id="5" creationId="{4AC98AD0-4E83-C4D1-DBB1-2E30AB7E4E08}"/>
          </ac:spMkLst>
        </pc:spChg>
      </pc:sldChg>
      <pc:sldChg chg="modSp mod">
        <pc:chgData name="小嶋 純平(kojima-jumpei.4q0)" userId="4eae309f-0522-46ec-94ad-25ec61550d23" providerId="ADAL" clId="{B2628DEF-204B-4516-98E1-4168E2509753}" dt="2025-12-08T03:35:13.882" v="288" actId="1035"/>
        <pc:sldMkLst>
          <pc:docMk/>
          <pc:sldMk cId="922480146" sldId="2146847123"/>
        </pc:sldMkLst>
        <pc:spChg chg="mod">
          <ac:chgData name="小嶋 純平(kojima-jumpei.4q0)" userId="4eae309f-0522-46ec-94ad-25ec61550d23" providerId="ADAL" clId="{B2628DEF-204B-4516-98E1-4168E2509753}" dt="2025-12-08T03:32:39.050" v="249" actId="1035"/>
          <ac:spMkLst>
            <pc:docMk/>
            <pc:sldMk cId="922480146" sldId="2146847123"/>
            <ac:spMk id="5" creationId="{F89F7CBC-8191-215C-9AB8-681825AD6C7F}"/>
          </ac:spMkLst>
        </pc:spChg>
        <pc:spChg chg="mod">
          <ac:chgData name="小嶋 純平(kojima-jumpei.4q0)" userId="4eae309f-0522-46ec-94ad-25ec61550d23" providerId="ADAL" clId="{B2628DEF-204B-4516-98E1-4168E2509753}" dt="2025-12-08T03:35:05.131" v="286" actId="1035"/>
          <ac:spMkLst>
            <pc:docMk/>
            <pc:sldMk cId="922480146" sldId="2146847123"/>
            <ac:spMk id="6" creationId="{285AFC31-D991-3DA2-84AE-370368A5F89E}"/>
          </ac:spMkLst>
        </pc:spChg>
        <pc:spChg chg="mod">
          <ac:chgData name="小嶋 純平(kojima-jumpei.4q0)" userId="4eae309f-0522-46ec-94ad-25ec61550d23" providerId="ADAL" clId="{B2628DEF-204B-4516-98E1-4168E2509753}" dt="2025-12-08T03:35:13.882" v="288" actId="1035"/>
          <ac:spMkLst>
            <pc:docMk/>
            <pc:sldMk cId="922480146" sldId="2146847123"/>
            <ac:spMk id="8" creationId="{A53130D9-05A1-5200-EE9A-147337E4792B}"/>
          </ac:spMkLst>
        </pc:spChg>
        <pc:spChg chg="mod">
          <ac:chgData name="小嶋 純平(kojima-jumpei.4q0)" userId="4eae309f-0522-46ec-94ad-25ec61550d23" providerId="ADAL" clId="{B2628DEF-204B-4516-98E1-4168E2509753}" dt="2025-12-08T03:35:13.882" v="288" actId="1035"/>
          <ac:spMkLst>
            <pc:docMk/>
            <pc:sldMk cId="922480146" sldId="2146847123"/>
            <ac:spMk id="9" creationId="{C83EC5DB-EF30-91C8-FBEC-6065748BB984}"/>
          </ac:spMkLst>
        </pc:spChg>
        <pc:spChg chg="mod">
          <ac:chgData name="小嶋 純平(kojima-jumpei.4q0)" userId="4eae309f-0522-46ec-94ad-25ec61550d23" providerId="ADAL" clId="{B2628DEF-204B-4516-98E1-4168E2509753}" dt="2025-12-08T03:34:52.878" v="284" actId="1035"/>
          <ac:spMkLst>
            <pc:docMk/>
            <pc:sldMk cId="922480146" sldId="2146847123"/>
            <ac:spMk id="15" creationId="{4CBE0F8F-4EFA-34CC-8D8C-D3F0D675C966}"/>
          </ac:spMkLst>
        </pc:spChg>
        <pc:spChg chg="mod">
          <ac:chgData name="小嶋 純平(kojima-jumpei.4q0)" userId="4eae309f-0522-46ec-94ad-25ec61550d23" providerId="ADAL" clId="{B2628DEF-204B-4516-98E1-4168E2509753}" dt="2025-12-08T03:35:05.131" v="286" actId="1035"/>
          <ac:spMkLst>
            <pc:docMk/>
            <pc:sldMk cId="922480146" sldId="2146847123"/>
            <ac:spMk id="16" creationId="{0F186635-9E05-F48B-2206-34DDF59FC2F1}"/>
          </ac:spMkLst>
        </pc:spChg>
        <pc:spChg chg="mod">
          <ac:chgData name="小嶋 純平(kojima-jumpei.4q0)" userId="4eae309f-0522-46ec-94ad-25ec61550d23" providerId="ADAL" clId="{B2628DEF-204B-4516-98E1-4168E2509753}" dt="2025-12-08T03:32:39.050" v="249" actId="1035"/>
          <ac:spMkLst>
            <pc:docMk/>
            <pc:sldMk cId="922480146" sldId="2146847123"/>
            <ac:spMk id="17" creationId="{97A9E01C-8BFB-DC01-A914-F984979D9F7A}"/>
          </ac:spMkLst>
        </pc:spChg>
        <pc:spChg chg="mod">
          <ac:chgData name="小嶋 純平(kojima-jumpei.4q0)" userId="4eae309f-0522-46ec-94ad-25ec61550d23" providerId="ADAL" clId="{B2628DEF-204B-4516-98E1-4168E2509753}" dt="2025-12-08T03:35:13.882" v="288" actId="1035"/>
          <ac:spMkLst>
            <pc:docMk/>
            <pc:sldMk cId="922480146" sldId="2146847123"/>
            <ac:spMk id="18" creationId="{C061446A-A54B-18E3-2A52-A514BED103A0}"/>
          </ac:spMkLst>
        </pc:spChg>
        <pc:spChg chg="mod">
          <ac:chgData name="小嶋 純平(kojima-jumpei.4q0)" userId="4eae309f-0522-46ec-94ad-25ec61550d23" providerId="ADAL" clId="{B2628DEF-204B-4516-98E1-4168E2509753}" dt="2025-12-08T03:35:13.882" v="288" actId="1035"/>
          <ac:spMkLst>
            <pc:docMk/>
            <pc:sldMk cId="922480146" sldId="2146847123"/>
            <ac:spMk id="19" creationId="{110A88BD-269E-0F52-9520-BBCF596B7421}"/>
          </ac:spMkLst>
        </pc:spChg>
        <pc:spChg chg="mod">
          <ac:chgData name="小嶋 純平(kojima-jumpei.4q0)" userId="4eae309f-0522-46ec-94ad-25ec61550d23" providerId="ADAL" clId="{B2628DEF-204B-4516-98E1-4168E2509753}" dt="2025-12-08T03:35:05.131" v="286" actId="1035"/>
          <ac:spMkLst>
            <pc:docMk/>
            <pc:sldMk cId="922480146" sldId="2146847123"/>
            <ac:spMk id="24" creationId="{4D2CD102-DE48-F8BC-DB57-0E4F5BCC864F}"/>
          </ac:spMkLst>
        </pc:spChg>
        <pc:spChg chg="mod">
          <ac:chgData name="小嶋 純平(kojima-jumpei.4q0)" userId="4eae309f-0522-46ec-94ad-25ec61550d23" providerId="ADAL" clId="{B2628DEF-204B-4516-98E1-4168E2509753}" dt="2025-12-08T03:35:05.131" v="286" actId="1035"/>
          <ac:spMkLst>
            <pc:docMk/>
            <pc:sldMk cId="922480146" sldId="2146847123"/>
            <ac:spMk id="26" creationId="{EF24B934-9EB4-666F-2156-74A9AC148288}"/>
          </ac:spMkLst>
        </pc:spChg>
        <pc:spChg chg="mod">
          <ac:chgData name="小嶋 純平(kojima-jumpei.4q0)" userId="4eae309f-0522-46ec-94ad-25ec61550d23" providerId="ADAL" clId="{B2628DEF-204B-4516-98E1-4168E2509753}" dt="2025-12-08T03:34:52.878" v="284" actId="1035"/>
          <ac:spMkLst>
            <pc:docMk/>
            <pc:sldMk cId="922480146" sldId="2146847123"/>
            <ac:spMk id="29" creationId="{A7C86E44-9378-937A-AE9F-2477E1278166}"/>
          </ac:spMkLst>
        </pc:spChg>
        <pc:spChg chg="mod">
          <ac:chgData name="小嶋 純平(kojima-jumpei.4q0)" userId="4eae309f-0522-46ec-94ad-25ec61550d23" providerId="ADAL" clId="{B2628DEF-204B-4516-98E1-4168E2509753}" dt="2025-12-08T03:34:52.878" v="284" actId="1035"/>
          <ac:spMkLst>
            <pc:docMk/>
            <pc:sldMk cId="922480146" sldId="2146847123"/>
            <ac:spMk id="30" creationId="{9AD238A4-D7F2-D5AE-0566-3E9514053173}"/>
          </ac:spMkLst>
        </pc:spChg>
        <pc:spChg chg="mod">
          <ac:chgData name="小嶋 純平(kojima-jumpei.4q0)" userId="4eae309f-0522-46ec-94ad-25ec61550d23" providerId="ADAL" clId="{B2628DEF-204B-4516-98E1-4168E2509753}" dt="2025-12-08T03:34:52.878" v="284" actId="1035"/>
          <ac:spMkLst>
            <pc:docMk/>
            <pc:sldMk cId="922480146" sldId="2146847123"/>
            <ac:spMk id="31" creationId="{0B0ACCB5-B896-DB4B-192C-7E774FED2909}"/>
          </ac:spMkLst>
        </pc:spChg>
      </pc:sldChg>
      <pc:sldChg chg="modSp mod">
        <pc:chgData name="小嶋 純平(kojima-jumpei.4q0)" userId="4eae309f-0522-46ec-94ad-25ec61550d23" providerId="ADAL" clId="{B2628DEF-204B-4516-98E1-4168E2509753}" dt="2025-12-08T02:59:19.906" v="230" actId="20577"/>
        <pc:sldMkLst>
          <pc:docMk/>
          <pc:sldMk cId="3148263403" sldId="2146847127"/>
        </pc:sldMkLst>
        <pc:spChg chg="mod">
          <ac:chgData name="小嶋 純平(kojima-jumpei.4q0)" userId="4eae309f-0522-46ec-94ad-25ec61550d23" providerId="ADAL" clId="{B2628DEF-204B-4516-98E1-4168E2509753}" dt="2025-12-08T02:59:19.906" v="230" actId="20577"/>
          <ac:spMkLst>
            <pc:docMk/>
            <pc:sldMk cId="3148263403" sldId="2146847127"/>
            <ac:spMk id="10" creationId="{E0329825-D640-9F4C-6C59-498A0DE2745D}"/>
          </ac:spMkLst>
        </pc:spChg>
      </pc:sldChg>
      <pc:sldChg chg="modSp mod">
        <pc:chgData name="小嶋 純平(kojima-jumpei.4q0)" userId="4eae309f-0522-46ec-94ad-25ec61550d23" providerId="ADAL" clId="{B2628DEF-204B-4516-98E1-4168E2509753}" dt="2025-12-08T02:45:27.631" v="152" actId="14100"/>
        <pc:sldMkLst>
          <pc:docMk/>
          <pc:sldMk cId="1480585568" sldId="2147474801"/>
        </pc:sldMkLst>
        <pc:spChg chg="mod">
          <ac:chgData name="小嶋 純平(kojima-jumpei.4q0)" userId="4eae309f-0522-46ec-94ad-25ec61550d23" providerId="ADAL" clId="{B2628DEF-204B-4516-98E1-4168E2509753}" dt="2025-12-08T02:44:35.921" v="134" actId="20577"/>
          <ac:spMkLst>
            <pc:docMk/>
            <pc:sldMk cId="1480585568" sldId="2147474801"/>
            <ac:spMk id="9" creationId="{6AD5D9A1-A847-4F31-A049-1CEC534E66C9}"/>
          </ac:spMkLst>
        </pc:spChg>
        <pc:spChg chg="mod">
          <ac:chgData name="小嶋 純平(kojima-jumpei.4q0)" userId="4eae309f-0522-46ec-94ad-25ec61550d23" providerId="ADAL" clId="{B2628DEF-204B-4516-98E1-4168E2509753}" dt="2025-12-08T02:45:02.426" v="144" actId="20577"/>
          <ac:spMkLst>
            <pc:docMk/>
            <pc:sldMk cId="1480585568" sldId="2147474801"/>
            <ac:spMk id="10" creationId="{8B1664A0-705D-9EC3-85E7-E078ABCC29A4}"/>
          </ac:spMkLst>
        </pc:spChg>
        <pc:spChg chg="mod">
          <ac:chgData name="小嶋 純平(kojima-jumpei.4q0)" userId="4eae309f-0522-46ec-94ad-25ec61550d23" providerId="ADAL" clId="{B2628DEF-204B-4516-98E1-4168E2509753}" dt="2025-12-08T02:45:27.631" v="152" actId="14100"/>
          <ac:spMkLst>
            <pc:docMk/>
            <pc:sldMk cId="1480585568" sldId="2147474801"/>
            <ac:spMk id="13" creationId="{360EC619-9ED9-4209-ADA5-DB1D0A3A8418}"/>
          </ac:spMkLst>
        </pc:spChg>
      </pc:sldChg>
      <pc:sldChg chg="addSp delSp modSp mod">
        <pc:chgData name="小嶋 純平(kojima-jumpei.4q0)" userId="4eae309f-0522-46ec-94ad-25ec61550d23" providerId="ADAL" clId="{B2628DEF-204B-4516-98E1-4168E2509753}" dt="2025-12-08T02:56:21.572" v="207" actId="1076"/>
        <pc:sldMkLst>
          <pc:docMk/>
          <pc:sldMk cId="1731260146" sldId="2147474807"/>
        </pc:sldMkLst>
        <pc:picChg chg="del">
          <ac:chgData name="小嶋 純平(kojima-jumpei.4q0)" userId="4eae309f-0522-46ec-94ad-25ec61550d23" providerId="ADAL" clId="{B2628DEF-204B-4516-98E1-4168E2509753}" dt="2025-12-08T02:55:07.470" v="195" actId="478"/>
          <ac:picMkLst>
            <pc:docMk/>
            <pc:sldMk cId="1731260146" sldId="2147474807"/>
            <ac:picMk id="5" creationId="{892BB8F5-C425-CDCD-2B76-03B910CC24C9}"/>
          </ac:picMkLst>
        </pc:picChg>
        <pc:picChg chg="del">
          <ac:chgData name="小嶋 純平(kojima-jumpei.4q0)" userId="4eae309f-0522-46ec-94ad-25ec61550d23" providerId="ADAL" clId="{B2628DEF-204B-4516-98E1-4168E2509753}" dt="2025-12-08T02:55:42.347" v="200" actId="478"/>
          <ac:picMkLst>
            <pc:docMk/>
            <pc:sldMk cId="1731260146" sldId="2147474807"/>
            <ac:picMk id="7" creationId="{37D04F97-B3A4-8AC9-09DE-C6DFA3B463A1}"/>
          </ac:picMkLst>
        </pc:picChg>
        <pc:picChg chg="add mod">
          <ac:chgData name="小嶋 純平(kojima-jumpei.4q0)" userId="4eae309f-0522-46ec-94ad-25ec61550d23" providerId="ADAL" clId="{B2628DEF-204B-4516-98E1-4168E2509753}" dt="2025-12-08T02:56:21.572" v="207" actId="1076"/>
          <ac:picMkLst>
            <pc:docMk/>
            <pc:sldMk cId="1731260146" sldId="2147474807"/>
            <ac:picMk id="10" creationId="{593E620C-034B-E97F-84D3-96DC34D0A140}"/>
          </ac:picMkLst>
        </pc:picChg>
        <pc:picChg chg="add mod">
          <ac:chgData name="小嶋 純平(kojima-jumpei.4q0)" userId="4eae309f-0522-46ec-94ad-25ec61550d23" providerId="ADAL" clId="{B2628DEF-204B-4516-98E1-4168E2509753}" dt="2025-12-08T02:55:53.982" v="202" actId="1076"/>
          <ac:picMkLst>
            <pc:docMk/>
            <pc:sldMk cId="1731260146" sldId="2147474807"/>
            <ac:picMk id="12" creationId="{180AB712-3811-97B1-3BBE-1E0CBDE1846E}"/>
          </ac:picMkLst>
        </pc:picChg>
        <pc:picChg chg="del">
          <ac:chgData name="小嶋 純平(kojima-jumpei.4q0)" userId="4eae309f-0522-46ec-94ad-25ec61550d23" providerId="ADAL" clId="{B2628DEF-204B-4516-98E1-4168E2509753}" dt="2025-12-08T02:56:12.792" v="205" actId="478"/>
          <ac:picMkLst>
            <pc:docMk/>
            <pc:sldMk cId="1731260146" sldId="2147474807"/>
            <ac:picMk id="16" creationId="{B0A8EFC9-8FB6-8AB7-9B35-D5C43B860F56}"/>
          </ac:picMkLst>
        </pc:picChg>
        <pc:picChg chg="add mod">
          <ac:chgData name="小嶋 純平(kojima-jumpei.4q0)" userId="4eae309f-0522-46ec-94ad-25ec61550d23" providerId="ADAL" clId="{B2628DEF-204B-4516-98E1-4168E2509753}" dt="2025-12-08T02:55:19.894" v="197" actId="1076"/>
          <ac:picMkLst>
            <pc:docMk/>
            <pc:sldMk cId="1731260146" sldId="2147474807"/>
            <ac:picMk id="17" creationId="{5DDF38B8-0C2C-43F1-756A-995B2DB4F428}"/>
          </ac:picMkLst>
        </pc:picChg>
      </pc:sldChg>
      <pc:sldChg chg="addSp delSp modSp mod">
        <pc:chgData name="小嶋 純平(kojima-jumpei.4q0)" userId="4eae309f-0522-46ec-94ad-25ec61550d23" providerId="ADAL" clId="{B2628DEF-204B-4516-98E1-4168E2509753}" dt="2025-12-08T02:57:07.829" v="228"/>
        <pc:sldMkLst>
          <pc:docMk/>
          <pc:sldMk cId="4061217490" sldId="2147474873"/>
        </pc:sldMkLst>
        <pc:spChg chg="mod">
          <ac:chgData name="小嶋 純平(kojima-jumpei.4q0)" userId="4eae309f-0522-46ec-94ad-25ec61550d23" providerId="ADAL" clId="{B2628DEF-204B-4516-98E1-4168E2509753}" dt="2025-12-08T02:57:07.829" v="228"/>
          <ac:spMkLst>
            <pc:docMk/>
            <pc:sldMk cId="4061217490" sldId="2147474873"/>
            <ac:spMk id="6" creationId="{927AE9B9-D12D-4A49-4E68-B6B0B14113FA}"/>
          </ac:spMkLst>
        </pc:spChg>
        <pc:picChg chg="add mod">
          <ac:chgData name="小嶋 純平(kojima-jumpei.4q0)" userId="4eae309f-0522-46ec-94ad-25ec61550d23" providerId="ADAL" clId="{B2628DEF-204B-4516-98E1-4168E2509753}" dt="2025-12-08T02:52:12.779" v="182" actId="12788"/>
          <ac:picMkLst>
            <pc:docMk/>
            <pc:sldMk cId="4061217490" sldId="2147474873"/>
            <ac:picMk id="5" creationId="{8F17F0C4-F39C-D7C5-88C3-1721C96217A4}"/>
          </ac:picMkLst>
        </pc:picChg>
        <pc:picChg chg="del">
          <ac:chgData name="小嶋 純平(kojima-jumpei.4q0)" userId="4eae309f-0522-46ec-94ad-25ec61550d23" providerId="ADAL" clId="{B2628DEF-204B-4516-98E1-4168E2509753}" dt="2025-12-08T02:51:51.391" v="179" actId="478"/>
          <ac:picMkLst>
            <pc:docMk/>
            <pc:sldMk cId="4061217490" sldId="2147474873"/>
            <ac:picMk id="10" creationId="{1260B39D-2712-1903-A321-9A0707CD4AE0}"/>
          </ac:picMkLst>
        </pc:picChg>
      </pc:sldChg>
      <pc:sldChg chg="addSp delSp modSp mod">
        <pc:chgData name="小嶋 純平(kojima-jumpei.4q0)" userId="4eae309f-0522-46ec-94ad-25ec61550d23" providerId="ADAL" clId="{B2628DEF-204B-4516-98E1-4168E2509753}" dt="2025-12-08T02:48:18.251" v="167" actId="6549"/>
        <pc:sldMkLst>
          <pc:docMk/>
          <pc:sldMk cId="1199600183" sldId="2147483289"/>
        </pc:sldMkLst>
        <pc:spChg chg="add del">
          <ac:chgData name="小嶋 純平(kojima-jumpei.4q0)" userId="4eae309f-0522-46ec-94ad-25ec61550d23" providerId="ADAL" clId="{B2628DEF-204B-4516-98E1-4168E2509753}" dt="2025-12-08T02:40:39.878" v="2" actId="478"/>
          <ac:spMkLst>
            <pc:docMk/>
            <pc:sldMk cId="1199600183" sldId="2147483289"/>
            <ac:spMk id="3" creationId="{40F3BC94-5C56-9A2B-6207-A0DBC1571CAA}"/>
          </ac:spMkLst>
        </pc:spChg>
        <pc:spChg chg="mod">
          <ac:chgData name="小嶋 純平(kojima-jumpei.4q0)" userId="4eae309f-0522-46ec-94ad-25ec61550d23" providerId="ADAL" clId="{B2628DEF-204B-4516-98E1-4168E2509753}" dt="2025-12-08T02:43:13.304" v="77"/>
          <ac:spMkLst>
            <pc:docMk/>
            <pc:sldMk cId="1199600183" sldId="2147483289"/>
            <ac:spMk id="4" creationId="{D092A756-D170-D008-A775-D62A0585D69B}"/>
          </ac:spMkLst>
        </pc:spChg>
        <pc:spChg chg="add mod ord">
          <ac:chgData name="小嶋 純平(kojima-jumpei.4q0)" userId="4eae309f-0522-46ec-94ad-25ec61550d23" providerId="ADAL" clId="{B2628DEF-204B-4516-98E1-4168E2509753}" dt="2025-12-08T02:48:18.251" v="167" actId="6549"/>
          <ac:spMkLst>
            <pc:docMk/>
            <pc:sldMk cId="1199600183" sldId="2147483289"/>
            <ac:spMk id="7" creationId="{6D0F4849-991C-973D-11C7-DE32388DCEA6}"/>
          </ac:spMkLst>
        </pc:spChg>
        <pc:spChg chg="mod">
          <ac:chgData name="小嶋 純平(kojima-jumpei.4q0)" userId="4eae309f-0522-46ec-94ad-25ec61550d23" providerId="ADAL" clId="{B2628DEF-204B-4516-98E1-4168E2509753}" dt="2025-12-08T02:40:59.854" v="31" actId="1036"/>
          <ac:spMkLst>
            <pc:docMk/>
            <pc:sldMk cId="1199600183" sldId="2147483289"/>
            <ac:spMk id="31" creationId="{ED4E4DEB-6D75-838F-17A5-065E63E66F60}"/>
          </ac:spMkLst>
        </pc:spChg>
        <pc:grpChg chg="mod">
          <ac:chgData name="小嶋 純平(kojima-jumpei.4q0)" userId="4eae309f-0522-46ec-94ad-25ec61550d23" providerId="ADAL" clId="{B2628DEF-204B-4516-98E1-4168E2509753}" dt="2025-12-08T02:40:59.854" v="31" actId="1036"/>
          <ac:grpSpMkLst>
            <pc:docMk/>
            <pc:sldMk cId="1199600183" sldId="2147483289"/>
            <ac:grpSpMk id="8" creationId="{3702FEEE-EEE2-E11D-7FDF-7E9B9939D3DC}"/>
          </ac:grpSpMkLst>
        </pc:grpChg>
      </pc:sldChg>
    </pc:docChg>
  </pc:docChgLst>
  <pc:docChgLst>
    <pc:chgData name="Kondo, Hina" userId="a0865813-0e53-4aa9-bee1-24112fa7b3ee" providerId="ADAL" clId="{8909EC2F-3D73-4846-B221-6AF4E932484A}"/>
    <pc:docChg chg="modSld">
      <pc:chgData name="Kondo, Hina" userId="a0865813-0e53-4aa9-bee1-24112fa7b3ee" providerId="ADAL" clId="{8909EC2F-3D73-4846-B221-6AF4E932484A}" dt="2025-12-02T01:28:08.772" v="10" actId="20577"/>
      <pc:docMkLst>
        <pc:docMk/>
      </pc:docMkLst>
      <pc:sldChg chg="modSp mod">
        <pc:chgData name="Kondo, Hina" userId="a0865813-0e53-4aa9-bee1-24112fa7b3ee" providerId="ADAL" clId="{8909EC2F-3D73-4846-B221-6AF4E932484A}" dt="2025-12-02T01:28:00.058" v="3" actId="20577"/>
        <pc:sldMkLst>
          <pc:docMk/>
          <pc:sldMk cId="1480585568" sldId="2147474801"/>
        </pc:sldMkLst>
        <pc:spChg chg="mod">
          <ac:chgData name="Kondo, Hina" userId="a0865813-0e53-4aa9-bee1-24112fa7b3ee" providerId="ADAL" clId="{8909EC2F-3D73-4846-B221-6AF4E932484A}" dt="2025-12-02T01:28:00.058" v="3" actId="20577"/>
          <ac:spMkLst>
            <pc:docMk/>
            <pc:sldMk cId="1480585568" sldId="2147474801"/>
            <ac:spMk id="10" creationId="{8B1664A0-705D-9EC3-85E7-E078ABCC29A4}"/>
          </ac:spMkLst>
        </pc:spChg>
      </pc:sldChg>
      <pc:sldChg chg="modSp mod">
        <pc:chgData name="Kondo, Hina" userId="a0865813-0e53-4aa9-bee1-24112fa7b3ee" providerId="ADAL" clId="{8909EC2F-3D73-4846-B221-6AF4E932484A}" dt="2025-12-02T01:28:08.772" v="10" actId="20577"/>
        <pc:sldMkLst>
          <pc:docMk/>
          <pc:sldMk cId="3905659813" sldId="2147474885"/>
        </pc:sldMkLst>
        <pc:spChg chg="mod">
          <ac:chgData name="Kondo, Hina" userId="a0865813-0e53-4aa9-bee1-24112fa7b3ee" providerId="ADAL" clId="{8909EC2F-3D73-4846-B221-6AF4E932484A}" dt="2025-12-02T01:28:08.772" v="10" actId="20577"/>
          <ac:spMkLst>
            <pc:docMk/>
            <pc:sldMk cId="3905659813" sldId="2147474885"/>
            <ac:spMk id="2" creationId="{81C42438-4B20-69F6-75C2-5FF26A636E71}"/>
          </ac:spMkLst>
        </pc:spChg>
      </pc:sldChg>
    </pc:docChg>
  </pc:docChgLst>
  <pc:docChgLst>
    <pc:chgData name="小嶋 純平(kojima-jumpei.4q0)" userId="4eae309f-0522-46ec-94ad-25ec61550d23" providerId="ADAL" clId="{E19D34B0-9F4C-4E4D-A448-440BE71DB4B5}"/>
    <pc:docChg chg="undo redo custSel modSld">
      <pc:chgData name="小嶋 純平(kojima-jumpei.4q0)" userId="4eae309f-0522-46ec-94ad-25ec61550d23" providerId="ADAL" clId="{E19D34B0-9F4C-4E4D-A448-440BE71DB4B5}" dt="2025-12-08T13:29:19.613" v="176" actId="20577"/>
      <pc:docMkLst>
        <pc:docMk/>
      </pc:docMkLst>
      <pc:sldChg chg="modSp mod">
        <pc:chgData name="小嶋 純平(kojima-jumpei.4q0)" userId="4eae309f-0522-46ec-94ad-25ec61550d23" providerId="ADAL" clId="{E19D34B0-9F4C-4E4D-A448-440BE71DB4B5}" dt="2025-12-08T13:23:42.566" v="9"/>
        <pc:sldMkLst>
          <pc:docMk/>
          <pc:sldMk cId="2362195467" sldId="705"/>
        </pc:sldMkLst>
        <pc:spChg chg="mod">
          <ac:chgData name="小嶋 純平(kojima-jumpei.4q0)" userId="4eae309f-0522-46ec-94ad-25ec61550d23" providerId="ADAL" clId="{E19D34B0-9F4C-4E4D-A448-440BE71DB4B5}" dt="2025-12-08T13:23:42.566" v="9"/>
          <ac:spMkLst>
            <pc:docMk/>
            <pc:sldMk cId="2362195467" sldId="705"/>
            <ac:spMk id="43" creationId="{29943030-3F1F-70F2-1D35-79C2901BE7BE}"/>
          </ac:spMkLst>
        </pc:spChg>
      </pc:sldChg>
      <pc:sldChg chg="modSp mod">
        <pc:chgData name="小嶋 純平(kojima-jumpei.4q0)" userId="4eae309f-0522-46ec-94ad-25ec61550d23" providerId="ADAL" clId="{E19D34B0-9F4C-4E4D-A448-440BE71DB4B5}" dt="2025-12-08T13:29:19.613" v="176" actId="20577"/>
        <pc:sldMkLst>
          <pc:docMk/>
          <pc:sldMk cId="922480146" sldId="2146847123"/>
        </pc:sldMkLst>
        <pc:spChg chg="mod">
          <ac:chgData name="小嶋 純平(kojima-jumpei.4q0)" userId="4eae309f-0522-46ec-94ad-25ec61550d23" providerId="ADAL" clId="{E19D34B0-9F4C-4E4D-A448-440BE71DB4B5}" dt="2025-12-08T13:29:19.613" v="176" actId="20577"/>
          <ac:spMkLst>
            <pc:docMk/>
            <pc:sldMk cId="922480146" sldId="2146847123"/>
            <ac:spMk id="6" creationId="{285AFC31-D991-3DA2-84AE-370368A5F89E}"/>
          </ac:spMkLst>
        </pc:spChg>
        <pc:spChg chg="mod">
          <ac:chgData name="小嶋 純平(kojima-jumpei.4q0)" userId="4eae309f-0522-46ec-94ad-25ec61550d23" providerId="ADAL" clId="{E19D34B0-9F4C-4E4D-A448-440BE71DB4B5}" dt="2025-12-08T13:26:30.814" v="98" actId="20577"/>
          <ac:spMkLst>
            <pc:docMk/>
            <pc:sldMk cId="922480146" sldId="2146847123"/>
            <ac:spMk id="8" creationId="{A53130D9-05A1-5200-EE9A-147337E4792B}"/>
          </ac:spMkLst>
        </pc:spChg>
        <pc:spChg chg="mod">
          <ac:chgData name="小嶋 純平(kojima-jumpei.4q0)" userId="4eae309f-0522-46ec-94ad-25ec61550d23" providerId="ADAL" clId="{E19D34B0-9F4C-4E4D-A448-440BE71DB4B5}" dt="2025-12-08T13:28:05.389" v="152" actId="14100"/>
          <ac:spMkLst>
            <pc:docMk/>
            <pc:sldMk cId="922480146" sldId="2146847123"/>
            <ac:spMk id="15" creationId="{4CBE0F8F-4EFA-34CC-8D8C-D3F0D675C966}"/>
          </ac:spMkLst>
        </pc:spChg>
        <pc:spChg chg="mod">
          <ac:chgData name="小嶋 純平(kojima-jumpei.4q0)" userId="4eae309f-0522-46ec-94ad-25ec61550d23" providerId="ADAL" clId="{E19D34B0-9F4C-4E4D-A448-440BE71DB4B5}" dt="2025-12-08T13:27:59.550" v="151" actId="14100"/>
          <ac:spMkLst>
            <pc:docMk/>
            <pc:sldMk cId="922480146" sldId="2146847123"/>
            <ac:spMk id="16" creationId="{0F186635-9E05-F48B-2206-34DDF59FC2F1}"/>
          </ac:spMkLst>
        </pc:spChg>
        <pc:spChg chg="mod">
          <ac:chgData name="小嶋 純平(kojima-jumpei.4q0)" userId="4eae309f-0522-46ec-94ad-25ec61550d23" providerId="ADAL" clId="{E19D34B0-9F4C-4E4D-A448-440BE71DB4B5}" dt="2025-12-08T13:28:08.091" v="153" actId="14100"/>
          <ac:spMkLst>
            <pc:docMk/>
            <pc:sldMk cId="922480146" sldId="2146847123"/>
            <ac:spMk id="18" creationId="{C061446A-A54B-18E3-2A52-A514BED103A0}"/>
          </ac:spMkLst>
        </pc:spChg>
        <pc:spChg chg="mod">
          <ac:chgData name="小嶋 純平(kojima-jumpei.4q0)" userId="4eae309f-0522-46ec-94ad-25ec61550d23" providerId="ADAL" clId="{E19D34B0-9F4C-4E4D-A448-440BE71DB4B5}" dt="2025-12-08T13:28:54.133" v="175"/>
          <ac:spMkLst>
            <pc:docMk/>
            <pc:sldMk cId="922480146" sldId="2146847123"/>
            <ac:spMk id="19" creationId="{110A88BD-269E-0F52-9520-BBCF596B7421}"/>
          </ac:spMkLst>
        </pc:spChg>
        <pc:spChg chg="mod">
          <ac:chgData name="小嶋 純平(kojima-jumpei.4q0)" userId="4eae309f-0522-46ec-94ad-25ec61550d23" providerId="ADAL" clId="{E19D34B0-9F4C-4E4D-A448-440BE71DB4B5}" dt="2025-12-08T13:26:22.403" v="85"/>
          <ac:spMkLst>
            <pc:docMk/>
            <pc:sldMk cId="922480146" sldId="2146847123"/>
            <ac:spMk id="24" creationId="{4D2CD102-DE48-F8BC-DB57-0E4F5BCC864F}"/>
          </ac:spMkLst>
        </pc:spChg>
        <pc:spChg chg="mod">
          <ac:chgData name="小嶋 純平(kojima-jumpei.4q0)" userId="4eae309f-0522-46ec-94ad-25ec61550d23" providerId="ADAL" clId="{E19D34B0-9F4C-4E4D-A448-440BE71DB4B5}" dt="2025-12-08T13:26:39.826" v="105"/>
          <ac:spMkLst>
            <pc:docMk/>
            <pc:sldMk cId="922480146" sldId="2146847123"/>
            <ac:spMk id="29" creationId="{A7C86E44-9378-937A-AE9F-2477E1278166}"/>
          </ac:spMkLst>
        </pc:spChg>
        <pc:spChg chg="mod">
          <ac:chgData name="小嶋 純平(kojima-jumpei.4q0)" userId="4eae309f-0522-46ec-94ad-25ec61550d23" providerId="ADAL" clId="{E19D34B0-9F4C-4E4D-A448-440BE71DB4B5}" dt="2025-12-08T13:26:16.101" v="70"/>
          <ac:spMkLst>
            <pc:docMk/>
            <pc:sldMk cId="922480146" sldId="2146847123"/>
            <ac:spMk id="30" creationId="{9AD238A4-D7F2-D5AE-0566-3E9514053173}"/>
          </ac:spMkLst>
        </pc:spChg>
      </pc:sldChg>
      <pc:sldChg chg="modSp mod">
        <pc:chgData name="小嶋 純平(kojima-jumpei.4q0)" userId="4eae309f-0522-46ec-94ad-25ec61550d23" providerId="ADAL" clId="{E19D34B0-9F4C-4E4D-A448-440BE71DB4B5}" dt="2025-12-08T13:24:02.180" v="29"/>
        <pc:sldMkLst>
          <pc:docMk/>
          <pc:sldMk cId="2887575294" sldId="2147471133"/>
        </pc:sldMkLst>
        <pc:spChg chg="mod">
          <ac:chgData name="小嶋 純平(kojima-jumpei.4q0)" userId="4eae309f-0522-46ec-94ad-25ec61550d23" providerId="ADAL" clId="{E19D34B0-9F4C-4E4D-A448-440BE71DB4B5}" dt="2025-12-08T13:23:49.533" v="14"/>
          <ac:spMkLst>
            <pc:docMk/>
            <pc:sldMk cId="2887575294" sldId="2147471133"/>
            <ac:spMk id="132" creationId="{3C115AC6-CBAF-5B90-EE28-55A09ED5175B}"/>
          </ac:spMkLst>
        </pc:spChg>
        <pc:spChg chg="mod">
          <ac:chgData name="小嶋 純平(kojima-jumpei.4q0)" userId="4eae309f-0522-46ec-94ad-25ec61550d23" providerId="ADAL" clId="{E19D34B0-9F4C-4E4D-A448-440BE71DB4B5}" dt="2025-12-08T13:23:56.396" v="19"/>
          <ac:spMkLst>
            <pc:docMk/>
            <pc:sldMk cId="2887575294" sldId="2147471133"/>
            <ac:spMk id="144" creationId="{516864F7-FA75-9124-FF81-A1BF293FAF23}"/>
          </ac:spMkLst>
        </pc:spChg>
        <pc:spChg chg="mod">
          <ac:chgData name="小嶋 純平(kojima-jumpei.4q0)" userId="4eae309f-0522-46ec-94ad-25ec61550d23" providerId="ADAL" clId="{E19D34B0-9F4C-4E4D-A448-440BE71DB4B5}" dt="2025-12-08T13:23:59.870" v="24"/>
          <ac:spMkLst>
            <pc:docMk/>
            <pc:sldMk cId="2887575294" sldId="2147471133"/>
            <ac:spMk id="153" creationId="{94EDFE33-902D-B013-2B8C-187C4513C402}"/>
          </ac:spMkLst>
        </pc:spChg>
        <pc:spChg chg="mod">
          <ac:chgData name="小嶋 純平(kojima-jumpei.4q0)" userId="4eae309f-0522-46ec-94ad-25ec61550d23" providerId="ADAL" clId="{E19D34B0-9F4C-4E4D-A448-440BE71DB4B5}" dt="2025-12-08T13:24:02.180" v="29"/>
          <ac:spMkLst>
            <pc:docMk/>
            <pc:sldMk cId="2887575294" sldId="2147471133"/>
            <ac:spMk id="166" creationId="{70F281B1-4BB3-227D-01DB-40C0634AFC61}"/>
          </ac:spMkLst>
        </pc:spChg>
      </pc:sldChg>
      <pc:sldChg chg="modSp mod">
        <pc:chgData name="小嶋 純平(kojima-jumpei.4q0)" userId="4eae309f-0522-46ec-94ad-25ec61550d23" providerId="ADAL" clId="{E19D34B0-9F4C-4E4D-A448-440BE71DB4B5}" dt="2025-12-08T13:24:23.412" v="49"/>
        <pc:sldMkLst>
          <pc:docMk/>
          <pc:sldMk cId="3204491960" sldId="2147474799"/>
        </pc:sldMkLst>
        <pc:spChg chg="mod">
          <ac:chgData name="小嶋 純平(kojima-jumpei.4q0)" userId="4eae309f-0522-46ec-94ad-25ec61550d23" providerId="ADAL" clId="{E19D34B0-9F4C-4E4D-A448-440BE71DB4B5}" dt="2025-12-08T13:24:15.809" v="39"/>
          <ac:spMkLst>
            <pc:docMk/>
            <pc:sldMk cId="3204491960" sldId="2147474799"/>
            <ac:spMk id="8" creationId="{FE92036D-8311-709D-6707-36CB66BFFF9D}"/>
          </ac:spMkLst>
        </pc:spChg>
        <pc:spChg chg="mod">
          <ac:chgData name="小嶋 純平(kojima-jumpei.4q0)" userId="4eae309f-0522-46ec-94ad-25ec61550d23" providerId="ADAL" clId="{E19D34B0-9F4C-4E4D-A448-440BE71DB4B5}" dt="2025-12-08T13:24:20.921" v="44"/>
          <ac:spMkLst>
            <pc:docMk/>
            <pc:sldMk cId="3204491960" sldId="2147474799"/>
            <ac:spMk id="23" creationId="{4915699E-BD0A-D7B7-1F5B-76DBACA4BC1E}"/>
          </ac:spMkLst>
        </pc:spChg>
        <pc:spChg chg="mod">
          <ac:chgData name="小嶋 純平(kojima-jumpei.4q0)" userId="4eae309f-0522-46ec-94ad-25ec61550d23" providerId="ADAL" clId="{E19D34B0-9F4C-4E4D-A448-440BE71DB4B5}" dt="2025-12-08T13:24:23.412" v="49"/>
          <ac:spMkLst>
            <pc:docMk/>
            <pc:sldMk cId="3204491960" sldId="2147474799"/>
            <ac:spMk id="35" creationId="{CA6A82AB-0842-2089-0C48-ABE7AAAD4A22}"/>
          </ac:spMkLst>
        </pc:spChg>
        <pc:spChg chg="mod">
          <ac:chgData name="小嶋 純平(kojima-jumpei.4q0)" userId="4eae309f-0522-46ec-94ad-25ec61550d23" providerId="ADAL" clId="{E19D34B0-9F4C-4E4D-A448-440BE71DB4B5}" dt="2025-12-08T13:24:10.199" v="34"/>
          <ac:spMkLst>
            <pc:docMk/>
            <pc:sldMk cId="3204491960" sldId="2147474799"/>
            <ac:spMk id="132" creationId="{3C115AC6-CBAF-5B90-EE28-55A09ED5175B}"/>
          </ac:spMkLst>
        </pc:spChg>
      </pc:sldChg>
      <pc:sldChg chg="modSp mod">
        <pc:chgData name="小嶋 純平(kojima-jumpei.4q0)" userId="4eae309f-0522-46ec-94ad-25ec61550d23" providerId="ADAL" clId="{E19D34B0-9F4C-4E4D-A448-440BE71DB4B5}" dt="2025-12-08T13:23:27.172" v="4"/>
        <pc:sldMkLst>
          <pc:docMk/>
          <pc:sldMk cId="3905659813" sldId="2147474885"/>
        </pc:sldMkLst>
        <pc:spChg chg="mod">
          <ac:chgData name="小嶋 純平(kojima-jumpei.4q0)" userId="4eae309f-0522-46ec-94ad-25ec61550d23" providerId="ADAL" clId="{E19D34B0-9F4C-4E4D-A448-440BE71DB4B5}" dt="2025-12-08T13:23:27.172" v="4"/>
          <ac:spMkLst>
            <pc:docMk/>
            <pc:sldMk cId="3905659813" sldId="2147474885"/>
            <ac:spMk id="2" creationId="{81C42438-4B20-69F6-75C2-5FF26A636E71}"/>
          </ac:spMkLst>
        </pc:spChg>
      </pc:sldChg>
      <pc:sldChg chg="modSp mod">
        <pc:chgData name="小嶋 純平(kojima-jumpei.4q0)" userId="4eae309f-0522-46ec-94ad-25ec61550d23" providerId="ADAL" clId="{E19D34B0-9F4C-4E4D-A448-440BE71DB4B5}" dt="2025-12-08T13:25:05.394" v="59"/>
        <pc:sldMkLst>
          <pc:docMk/>
          <pc:sldMk cId="1199600183" sldId="2147483289"/>
        </pc:sldMkLst>
        <pc:spChg chg="mod">
          <ac:chgData name="小嶋 純平(kojima-jumpei.4q0)" userId="4eae309f-0522-46ec-94ad-25ec61550d23" providerId="ADAL" clId="{E19D34B0-9F4C-4E4D-A448-440BE71DB4B5}" dt="2025-12-08T13:25:05.394" v="59"/>
          <ac:spMkLst>
            <pc:docMk/>
            <pc:sldMk cId="1199600183" sldId="2147483289"/>
            <ac:spMk id="7" creationId="{6D0F4849-991C-973D-11C7-DE32388DCEA6}"/>
          </ac:spMkLst>
        </pc:spChg>
      </pc:sldChg>
    </pc:docChg>
  </pc:docChgLst>
  <pc:docChgLst>
    <pc:chgData name="小嶋 純平(kojima-jumpei.4q0)" userId="4eae309f-0522-46ec-94ad-25ec61550d23" providerId="ADAL" clId="{6688E72E-3C5D-4BCF-B567-1EFC4A1A5EED}"/>
    <pc:docChg chg="modSld">
      <pc:chgData name="小嶋 純平(kojima-jumpei.4q0)" userId="4eae309f-0522-46ec-94ad-25ec61550d23" providerId="ADAL" clId="{6688E72E-3C5D-4BCF-B567-1EFC4A1A5EED}" dt="2025-12-08T11:17:27.002" v="94" actId="552"/>
      <pc:docMkLst>
        <pc:docMk/>
      </pc:docMkLst>
      <pc:sldChg chg="modSp mod">
        <pc:chgData name="小嶋 純平(kojima-jumpei.4q0)" userId="4eae309f-0522-46ec-94ad-25ec61550d23" providerId="ADAL" clId="{6688E72E-3C5D-4BCF-B567-1EFC4A1A5EED}" dt="2025-12-08T11:17:27.002" v="94" actId="552"/>
        <pc:sldMkLst>
          <pc:docMk/>
          <pc:sldMk cId="922480146" sldId="2146847123"/>
        </pc:sldMkLst>
        <pc:spChg chg="mod">
          <ac:chgData name="小嶋 純平(kojima-jumpei.4q0)" userId="4eae309f-0522-46ec-94ad-25ec61550d23" providerId="ADAL" clId="{6688E72E-3C5D-4BCF-B567-1EFC4A1A5EED}" dt="2025-12-08T11:17:08.560" v="89" actId="12789"/>
          <ac:spMkLst>
            <pc:docMk/>
            <pc:sldMk cId="922480146" sldId="2146847123"/>
            <ac:spMk id="6" creationId="{285AFC31-D991-3DA2-84AE-370368A5F89E}"/>
          </ac:spMkLst>
        </pc:spChg>
        <pc:spChg chg="mod">
          <ac:chgData name="小嶋 純平(kojima-jumpei.4q0)" userId="4eae309f-0522-46ec-94ad-25ec61550d23" providerId="ADAL" clId="{6688E72E-3C5D-4BCF-B567-1EFC4A1A5EED}" dt="2025-12-08T11:17:01.143" v="88" actId="12789"/>
          <ac:spMkLst>
            <pc:docMk/>
            <pc:sldMk cId="922480146" sldId="2146847123"/>
            <ac:spMk id="8" creationId="{A53130D9-05A1-5200-EE9A-147337E4792B}"/>
          </ac:spMkLst>
        </pc:spChg>
        <pc:spChg chg="mod">
          <ac:chgData name="小嶋 純平(kojima-jumpei.4q0)" userId="4eae309f-0522-46ec-94ad-25ec61550d23" providerId="ADAL" clId="{6688E72E-3C5D-4BCF-B567-1EFC4A1A5EED}" dt="2025-12-08T11:17:27.002" v="94" actId="552"/>
          <ac:spMkLst>
            <pc:docMk/>
            <pc:sldMk cId="922480146" sldId="2146847123"/>
            <ac:spMk id="9" creationId="{C83EC5DB-EF30-91C8-FBEC-6065748BB984}"/>
          </ac:spMkLst>
        </pc:spChg>
        <pc:spChg chg="mod">
          <ac:chgData name="小嶋 純平(kojima-jumpei.4q0)" userId="4eae309f-0522-46ec-94ad-25ec61550d23" providerId="ADAL" clId="{6688E72E-3C5D-4BCF-B567-1EFC4A1A5EED}" dt="2025-12-08T11:17:14.292" v="90" actId="12789"/>
          <ac:spMkLst>
            <pc:docMk/>
            <pc:sldMk cId="922480146" sldId="2146847123"/>
            <ac:spMk id="15" creationId="{4CBE0F8F-4EFA-34CC-8D8C-D3F0D675C966}"/>
          </ac:spMkLst>
        </pc:spChg>
        <pc:spChg chg="mod">
          <ac:chgData name="小嶋 純平(kojima-jumpei.4q0)" userId="4eae309f-0522-46ec-94ad-25ec61550d23" providerId="ADAL" clId="{6688E72E-3C5D-4BCF-B567-1EFC4A1A5EED}" dt="2025-12-08T11:17:08.560" v="89" actId="12789"/>
          <ac:spMkLst>
            <pc:docMk/>
            <pc:sldMk cId="922480146" sldId="2146847123"/>
            <ac:spMk id="16" creationId="{0F186635-9E05-F48B-2206-34DDF59FC2F1}"/>
          </ac:spMkLst>
        </pc:spChg>
        <pc:spChg chg="mod">
          <ac:chgData name="小嶋 純平(kojima-jumpei.4q0)" userId="4eae309f-0522-46ec-94ad-25ec61550d23" providerId="ADAL" clId="{6688E72E-3C5D-4BCF-B567-1EFC4A1A5EED}" dt="2025-12-08T11:17:01.143" v="88" actId="12789"/>
          <ac:spMkLst>
            <pc:docMk/>
            <pc:sldMk cId="922480146" sldId="2146847123"/>
            <ac:spMk id="18" creationId="{C061446A-A54B-18E3-2A52-A514BED103A0}"/>
          </ac:spMkLst>
        </pc:spChg>
        <pc:spChg chg="mod">
          <ac:chgData name="小嶋 純平(kojima-jumpei.4q0)" userId="4eae309f-0522-46ec-94ad-25ec61550d23" providerId="ADAL" clId="{6688E72E-3C5D-4BCF-B567-1EFC4A1A5EED}" dt="2025-12-08T11:17:01.143" v="88" actId="12789"/>
          <ac:spMkLst>
            <pc:docMk/>
            <pc:sldMk cId="922480146" sldId="2146847123"/>
            <ac:spMk id="19" creationId="{110A88BD-269E-0F52-9520-BBCF596B7421}"/>
          </ac:spMkLst>
        </pc:spChg>
        <pc:spChg chg="mod">
          <ac:chgData name="小嶋 純平(kojima-jumpei.4q0)" userId="4eae309f-0522-46ec-94ad-25ec61550d23" providerId="ADAL" clId="{6688E72E-3C5D-4BCF-B567-1EFC4A1A5EED}" dt="2025-12-08T11:17:08.560" v="89" actId="12789"/>
          <ac:spMkLst>
            <pc:docMk/>
            <pc:sldMk cId="922480146" sldId="2146847123"/>
            <ac:spMk id="24" creationId="{4D2CD102-DE48-F8BC-DB57-0E4F5BCC864F}"/>
          </ac:spMkLst>
        </pc:spChg>
        <pc:spChg chg="mod">
          <ac:chgData name="小嶋 純平(kojima-jumpei.4q0)" userId="4eae309f-0522-46ec-94ad-25ec61550d23" providerId="ADAL" clId="{6688E72E-3C5D-4BCF-B567-1EFC4A1A5EED}" dt="2025-12-08T11:17:27.002" v="94" actId="552"/>
          <ac:spMkLst>
            <pc:docMk/>
            <pc:sldMk cId="922480146" sldId="2146847123"/>
            <ac:spMk id="26" creationId="{EF24B934-9EB4-666F-2156-74A9AC148288}"/>
          </ac:spMkLst>
        </pc:spChg>
        <pc:spChg chg="mod">
          <ac:chgData name="小嶋 純平(kojima-jumpei.4q0)" userId="4eae309f-0522-46ec-94ad-25ec61550d23" providerId="ADAL" clId="{6688E72E-3C5D-4BCF-B567-1EFC4A1A5EED}" dt="2025-12-08T11:17:14.292" v="90" actId="12789"/>
          <ac:spMkLst>
            <pc:docMk/>
            <pc:sldMk cId="922480146" sldId="2146847123"/>
            <ac:spMk id="29" creationId="{A7C86E44-9378-937A-AE9F-2477E1278166}"/>
          </ac:spMkLst>
        </pc:spChg>
        <pc:spChg chg="mod">
          <ac:chgData name="小嶋 純平(kojima-jumpei.4q0)" userId="4eae309f-0522-46ec-94ad-25ec61550d23" providerId="ADAL" clId="{6688E72E-3C5D-4BCF-B567-1EFC4A1A5EED}" dt="2025-12-08T11:17:14.292" v="90" actId="12789"/>
          <ac:spMkLst>
            <pc:docMk/>
            <pc:sldMk cId="922480146" sldId="2146847123"/>
            <ac:spMk id="30" creationId="{9AD238A4-D7F2-D5AE-0566-3E9514053173}"/>
          </ac:spMkLst>
        </pc:spChg>
        <pc:spChg chg="mod">
          <ac:chgData name="小嶋 純平(kojima-jumpei.4q0)" userId="4eae309f-0522-46ec-94ad-25ec61550d23" providerId="ADAL" clId="{6688E72E-3C5D-4BCF-B567-1EFC4A1A5EED}" dt="2025-12-08T11:17:27.002" v="94" actId="552"/>
          <ac:spMkLst>
            <pc:docMk/>
            <pc:sldMk cId="922480146" sldId="2146847123"/>
            <ac:spMk id="31" creationId="{0B0ACCB5-B896-DB4B-192C-7E774FED2909}"/>
          </ac:spMkLst>
        </pc:spChg>
      </pc:sldChg>
      <pc:sldChg chg="modSp mod">
        <pc:chgData name="小嶋 純平(kojima-jumpei.4q0)" userId="4eae309f-0522-46ec-94ad-25ec61550d23" providerId="ADAL" clId="{6688E72E-3C5D-4BCF-B567-1EFC4A1A5EED}" dt="2025-12-08T11:15:16.419" v="42"/>
        <pc:sldMkLst>
          <pc:docMk/>
          <pc:sldMk cId="2887575294" sldId="2147471133"/>
        </pc:sldMkLst>
        <pc:spChg chg="mod">
          <ac:chgData name="小嶋 純平(kojima-jumpei.4q0)" userId="4eae309f-0522-46ec-94ad-25ec61550d23" providerId="ADAL" clId="{6688E72E-3C5D-4BCF-B567-1EFC4A1A5EED}" dt="2025-12-08T11:15:16.419" v="42"/>
          <ac:spMkLst>
            <pc:docMk/>
            <pc:sldMk cId="2887575294" sldId="2147471133"/>
            <ac:spMk id="132" creationId="{3C115AC6-CBAF-5B90-EE28-55A09ED5175B}"/>
          </ac:spMkLst>
        </pc:spChg>
      </pc:sldChg>
      <pc:sldChg chg="modSp mod">
        <pc:chgData name="小嶋 純平(kojima-jumpei.4q0)" userId="4eae309f-0522-46ec-94ad-25ec61550d23" providerId="ADAL" clId="{6688E72E-3C5D-4BCF-B567-1EFC4A1A5EED}" dt="2025-12-08T11:15:30.866" v="72"/>
        <pc:sldMkLst>
          <pc:docMk/>
          <pc:sldMk cId="3204491960" sldId="2147474799"/>
        </pc:sldMkLst>
        <pc:spChg chg="mod">
          <ac:chgData name="小嶋 純平(kojima-jumpei.4q0)" userId="4eae309f-0522-46ec-94ad-25ec61550d23" providerId="ADAL" clId="{6688E72E-3C5D-4BCF-B567-1EFC4A1A5EED}" dt="2025-12-08T11:15:30.866" v="72"/>
          <ac:spMkLst>
            <pc:docMk/>
            <pc:sldMk cId="3204491960" sldId="2147474799"/>
            <ac:spMk id="132" creationId="{3C115AC6-CBAF-5B90-EE28-55A09ED5175B}"/>
          </ac:spMkLst>
        </pc:spChg>
      </pc:sldChg>
    </pc:docChg>
  </pc:docChgLst>
  <pc:docChgLst>
    <pc:chgData name="小嶋 純平(kojima-jumpei.4q0)" userId="4eae309f-0522-46ec-94ad-25ec61550d23" providerId="ADAL" clId="{DB5ECABF-13DC-4013-B5F6-E56DC2E1ECF6}"/>
    <pc:docChg chg="modSld">
      <pc:chgData name="小嶋 純平(kojima-jumpei.4q0)" userId="4eae309f-0522-46ec-94ad-25ec61550d23" providerId="ADAL" clId="{DB5ECABF-13DC-4013-B5F6-E56DC2E1ECF6}" dt="2025-12-08T11:57:22.664" v="1" actId="20577"/>
      <pc:docMkLst>
        <pc:docMk/>
      </pc:docMkLst>
      <pc:sldChg chg="modSp mod">
        <pc:chgData name="小嶋 純平(kojima-jumpei.4q0)" userId="4eae309f-0522-46ec-94ad-25ec61550d23" providerId="ADAL" clId="{DB5ECABF-13DC-4013-B5F6-E56DC2E1ECF6}" dt="2025-12-08T11:57:22.664" v="1" actId="20577"/>
        <pc:sldMkLst>
          <pc:docMk/>
          <pc:sldMk cId="1266278965" sldId="2146847120"/>
        </pc:sldMkLst>
        <pc:spChg chg="mod">
          <ac:chgData name="小嶋 純平(kojima-jumpei.4q0)" userId="4eae309f-0522-46ec-94ad-25ec61550d23" providerId="ADAL" clId="{DB5ECABF-13DC-4013-B5F6-E56DC2E1ECF6}" dt="2025-12-08T11:57:22.664" v="1" actId="20577"/>
          <ac:spMkLst>
            <pc:docMk/>
            <pc:sldMk cId="1266278965" sldId="2146847120"/>
            <ac:spMk id="40" creationId="{754C0B91-0F2F-85F3-021F-BB1E2553C2A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38462B45-3B19-644E-AD02-C8057219CE62}"/>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083D6E86-57B2-8C4B-A4A6-B815EB7BC088}"/>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BC100692-EAF4-2D4D-8CB7-4A95778DD0E4}" type="datetimeFigureOut">
              <a:rPr kumimoji="1" lang="ja-JP" altLang="en-US" smtClean="0"/>
              <a:t>2025/12/8</a:t>
            </a:fld>
            <a:endParaRPr kumimoji="1" lang="ja-JP" altLang="en-US"/>
          </a:p>
        </p:txBody>
      </p:sp>
      <p:sp>
        <p:nvSpPr>
          <p:cNvPr id="4" name="フッター プレースホルダー 3">
            <a:extLst>
              <a:ext uri="{FF2B5EF4-FFF2-40B4-BE49-F238E27FC236}">
                <a16:creationId xmlns:a16="http://schemas.microsoft.com/office/drawing/2014/main" id="{C8B21570-7BD7-0C4B-8425-70205C7AD7A8}"/>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3C85AC23-07E1-0E46-9EE9-96123763DA4B}"/>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BD3031F9-2228-CB40-9934-33F673688A70}" type="slidenum">
              <a:rPr kumimoji="1" lang="ja-JP" altLang="en-US" smtClean="0"/>
              <a:t>‹#›</a:t>
            </a:fld>
            <a:endParaRPr kumimoji="1" lang="ja-JP" altLang="en-US"/>
          </a:p>
        </p:txBody>
      </p:sp>
    </p:spTree>
    <p:extLst>
      <p:ext uri="{BB962C8B-B14F-4D97-AF65-F5344CB8AC3E}">
        <p14:creationId xmlns:p14="http://schemas.microsoft.com/office/powerpoint/2010/main" val="25345365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B37A305E-D807-3946-A1A4-56C9B77AFB38}" type="datetimeFigureOut">
              <a:rPr kumimoji="1" lang="ja-JP" altLang="en-US" smtClean="0"/>
              <a:t>2025/12/8</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844F3F95-1DE9-F948-9ABE-A8F6E5B8157B}" type="slidenum">
              <a:rPr kumimoji="1" lang="ja-JP" altLang="en-US" smtClean="0"/>
              <a:t>‹#›</a:t>
            </a:fld>
            <a:endParaRPr kumimoji="1" lang="ja-JP" altLang="en-US"/>
          </a:p>
        </p:txBody>
      </p:sp>
    </p:spTree>
    <p:extLst>
      <p:ext uri="{BB962C8B-B14F-4D97-AF65-F5344CB8AC3E}">
        <p14:creationId xmlns:p14="http://schemas.microsoft.com/office/powerpoint/2010/main" val="2294022621"/>
      </p:ext>
    </p:extLst>
  </p:cSld>
  <p:clrMap bg1="lt1" tx1="dk1" bg2="lt2" tx2="dk2" accent1="accent1" accent2="accent2" accent3="accent3" accent4="accent4" accent5="accent5" accent6="accent6" hlink="hlink" folHlink="folHlink"/>
  <p:notesStyle>
    <a:lvl1pPr marL="0" algn="l" defTabSz="914373" rtl="0" eaLnBrk="1" latinLnBrk="0" hangingPunct="1">
      <a:defRPr kumimoji="1" sz="1200" kern="1200">
        <a:solidFill>
          <a:schemeClr val="tx1"/>
        </a:solidFill>
        <a:latin typeface="+mn-lt"/>
        <a:ea typeface="+mn-ea"/>
        <a:cs typeface="+mn-cs"/>
      </a:defRPr>
    </a:lvl1pPr>
    <a:lvl2pPr marL="457187" algn="l" defTabSz="914373" rtl="0" eaLnBrk="1" latinLnBrk="0" hangingPunct="1">
      <a:defRPr kumimoji="1" sz="1200" kern="1200">
        <a:solidFill>
          <a:schemeClr val="tx1"/>
        </a:solidFill>
        <a:latin typeface="+mn-lt"/>
        <a:ea typeface="+mn-ea"/>
        <a:cs typeface="+mn-cs"/>
      </a:defRPr>
    </a:lvl2pPr>
    <a:lvl3pPr marL="914373" algn="l" defTabSz="914373" rtl="0" eaLnBrk="1" latinLnBrk="0" hangingPunct="1">
      <a:defRPr kumimoji="1" sz="1200" kern="1200">
        <a:solidFill>
          <a:schemeClr val="tx1"/>
        </a:solidFill>
        <a:latin typeface="+mn-lt"/>
        <a:ea typeface="+mn-ea"/>
        <a:cs typeface="+mn-cs"/>
      </a:defRPr>
    </a:lvl3pPr>
    <a:lvl4pPr marL="1371560" algn="l" defTabSz="914373" rtl="0" eaLnBrk="1" latinLnBrk="0" hangingPunct="1">
      <a:defRPr kumimoji="1" sz="1200" kern="1200">
        <a:solidFill>
          <a:schemeClr val="tx1"/>
        </a:solidFill>
        <a:latin typeface="+mn-lt"/>
        <a:ea typeface="+mn-ea"/>
        <a:cs typeface="+mn-cs"/>
      </a:defRPr>
    </a:lvl4pPr>
    <a:lvl5pPr marL="1828747" algn="l" defTabSz="914373" rtl="0" eaLnBrk="1" latinLnBrk="0" hangingPunct="1">
      <a:defRPr kumimoji="1" sz="1200" kern="1200">
        <a:solidFill>
          <a:schemeClr val="tx1"/>
        </a:solidFill>
        <a:latin typeface="+mn-lt"/>
        <a:ea typeface="+mn-ea"/>
        <a:cs typeface="+mn-cs"/>
      </a:defRPr>
    </a:lvl5pPr>
    <a:lvl6pPr marL="2285933" algn="l" defTabSz="914373" rtl="0" eaLnBrk="1" latinLnBrk="0" hangingPunct="1">
      <a:defRPr kumimoji="1" sz="1200" kern="1200">
        <a:solidFill>
          <a:schemeClr val="tx1"/>
        </a:solidFill>
        <a:latin typeface="+mn-lt"/>
        <a:ea typeface="+mn-ea"/>
        <a:cs typeface="+mn-cs"/>
      </a:defRPr>
    </a:lvl6pPr>
    <a:lvl7pPr marL="2743120" algn="l" defTabSz="914373" rtl="0" eaLnBrk="1" latinLnBrk="0" hangingPunct="1">
      <a:defRPr kumimoji="1" sz="1200" kern="1200">
        <a:solidFill>
          <a:schemeClr val="tx1"/>
        </a:solidFill>
        <a:latin typeface="+mn-lt"/>
        <a:ea typeface="+mn-ea"/>
        <a:cs typeface="+mn-cs"/>
      </a:defRPr>
    </a:lvl7pPr>
    <a:lvl8pPr marL="3200307" algn="l" defTabSz="914373" rtl="0" eaLnBrk="1" latinLnBrk="0" hangingPunct="1">
      <a:defRPr kumimoji="1" sz="1200" kern="1200">
        <a:solidFill>
          <a:schemeClr val="tx1"/>
        </a:solidFill>
        <a:latin typeface="+mn-lt"/>
        <a:ea typeface="+mn-ea"/>
        <a:cs typeface="+mn-cs"/>
      </a:defRPr>
    </a:lvl8pPr>
    <a:lvl9pPr marL="3657494" algn="l" defTabSz="914373"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840522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44F3F95-1DE9-F948-9ABE-A8F6E5B8157B}" type="slidenum">
              <a:rPr kumimoji="1" lang="ja-JP" altLang="en-US" smtClean="0"/>
              <a:t>10</a:t>
            </a:fld>
            <a:endParaRPr kumimoji="1" lang="ja-JP" altLang="en-US"/>
          </a:p>
        </p:txBody>
      </p:sp>
    </p:spTree>
    <p:extLst>
      <p:ext uri="{BB962C8B-B14F-4D97-AF65-F5344CB8AC3E}">
        <p14:creationId xmlns:p14="http://schemas.microsoft.com/office/powerpoint/2010/main" val="1823019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ロゴ無し-タイトル＆コンテンツ">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3E570A37-384E-DC43-806F-95BD4EF48678}"/>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8" name="テキスト プレースホルダー 6">
            <a:extLst>
              <a:ext uri="{FF2B5EF4-FFF2-40B4-BE49-F238E27FC236}">
                <a16:creationId xmlns:a16="http://schemas.microsoft.com/office/drawing/2014/main" id="{B714221B-43CA-D24B-BCAF-0768E1FC8C9F}"/>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a:xfrm>
            <a:off x="360086" y="1879526"/>
            <a:ext cx="9185828" cy="4449838"/>
          </a:xfrm>
        </p:spPr>
        <p:txBody>
          <a:bodyPr>
            <a:normAutofit/>
          </a:bodyPr>
          <a:lstStyle>
            <a:lvl1pPr>
              <a:defRPr sz="1200"/>
            </a:lvl1pPr>
            <a:lvl2pPr>
              <a:defRPr sz="1200"/>
            </a:lvl2pPr>
            <a:lvl3pPr>
              <a:defRPr sz="1200"/>
            </a:lvl3pPr>
            <a:lvl4pPr>
              <a:defRPr sz="1200"/>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10" name="テキスト プレースホルダー 12">
            <a:extLst>
              <a:ext uri="{FF2B5EF4-FFF2-40B4-BE49-F238E27FC236}">
                <a16:creationId xmlns:a16="http://schemas.microsoft.com/office/drawing/2014/main" id="{2B853A86-3EEA-354D-94D1-2263E9AA6352}"/>
              </a:ext>
            </a:extLst>
          </p:cNvPr>
          <p:cNvSpPr>
            <a:spLocks noGrp="1"/>
          </p:cNvSpPr>
          <p:nvPr>
            <p:ph type="body" sz="quarter" idx="13"/>
          </p:nvPr>
        </p:nvSpPr>
        <p:spPr>
          <a:xfrm>
            <a:off x="0" y="828000"/>
            <a:ext cx="9907200" cy="550884"/>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Tree>
    <p:extLst>
      <p:ext uri="{BB962C8B-B14F-4D97-AF65-F5344CB8AC3E}">
        <p14:creationId xmlns:p14="http://schemas.microsoft.com/office/powerpoint/2010/main" val="2563504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中扉・目次2">
    <p:spTree>
      <p:nvGrpSpPr>
        <p:cNvPr id="1" name=""/>
        <p:cNvGrpSpPr/>
        <p:nvPr/>
      </p:nvGrpSpPr>
      <p:grpSpPr>
        <a:xfrm>
          <a:off x="0" y="0"/>
          <a:ext cx="0" cy="0"/>
          <a:chOff x="0" y="0"/>
          <a:chExt cx="0" cy="0"/>
        </a:xfrm>
      </p:grpSpPr>
      <p:sp>
        <p:nvSpPr>
          <p:cNvPr id="101"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chemeClr val="accent2"/>
            </a:fgClr>
            <a:bgClr>
              <a:srgbClr val="DF637E"/>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02"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21000">
                <a:schemeClr val="accent4"/>
              </a:gs>
              <a:gs pos="62000">
                <a:schemeClr val="accent2">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grpSp>
        <p:nvGrpSpPr>
          <p:cNvPr id="16" name="グループ化 15"/>
          <p:cNvGrpSpPr/>
          <p:nvPr userDrawn="1"/>
        </p:nvGrpSpPr>
        <p:grpSpPr>
          <a:xfrm rot="16200000">
            <a:off x="-1117606" y="1574806"/>
            <a:ext cx="2819400" cy="126987"/>
            <a:chOff x="900632" y="1414463"/>
            <a:chExt cx="7938089" cy="357535"/>
          </a:xfrm>
          <a:solidFill>
            <a:schemeClr val="bg1">
              <a:alpha val="17000"/>
            </a:schemeClr>
          </a:solidFill>
        </p:grpSpPr>
        <p:sp>
          <p:nvSpPr>
            <p:cNvPr id="17"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97" name="テキスト プレースホルダー 13">
            <a:extLst>
              <a:ext uri="{FF2B5EF4-FFF2-40B4-BE49-F238E27FC236}">
                <a16:creationId xmlns:a16="http://schemas.microsoft.com/office/drawing/2014/main" id="{A93A36DD-2A38-364A-8A47-8780ED7B4FED}"/>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342900" lvl="1" indent="-342900" defTabSz="457200">
              <a:lnSpc>
                <a:spcPct val="150000"/>
              </a:lnSpc>
              <a:buFont typeface="+mj-lt"/>
              <a:buAutoNum type="arabicPeriod"/>
            </a:pPr>
            <a:r>
              <a:rPr kumimoji="1" lang="ja-JP" altLang="en-US"/>
              <a:t>第 </a:t>
            </a:r>
            <a:r>
              <a:rPr kumimoji="1" lang="en-US" altLang="ja-JP"/>
              <a:t>2 </a:t>
            </a:r>
            <a:r>
              <a:rPr kumimoji="1" lang="ja-JP" altLang="en-US"/>
              <a:t>レベル</a:t>
            </a:r>
          </a:p>
          <a:p>
            <a:pPr marL="342900" lvl="2" indent="-342900" defTabSz="457200">
              <a:lnSpc>
                <a:spcPct val="150000"/>
              </a:lnSpc>
              <a:buFont typeface="+mj-lt"/>
              <a:buAutoNum type="arabicPeriod"/>
            </a:pPr>
            <a:r>
              <a:rPr kumimoji="1" lang="ja-JP" altLang="en-US"/>
              <a:t>第 </a:t>
            </a:r>
            <a:r>
              <a:rPr kumimoji="1" lang="en-US" altLang="ja-JP"/>
              <a:t>3 </a:t>
            </a:r>
            <a:r>
              <a:rPr kumimoji="1" lang="ja-JP" altLang="en-US"/>
              <a:t>レベル</a:t>
            </a:r>
          </a:p>
          <a:p>
            <a:pPr marL="342900" lvl="3" indent="-342900" defTabSz="457200">
              <a:lnSpc>
                <a:spcPct val="150000"/>
              </a:lnSpc>
              <a:buFont typeface="+mj-lt"/>
              <a:buAutoNum type="arabicPeriod"/>
            </a:pPr>
            <a:r>
              <a:rPr kumimoji="1" lang="ja-JP" altLang="en-US"/>
              <a:t>第 </a:t>
            </a:r>
            <a:r>
              <a:rPr kumimoji="1" lang="en-US" altLang="ja-JP"/>
              <a:t>4 </a:t>
            </a:r>
            <a:r>
              <a:rPr kumimoji="1" lang="ja-JP" altLang="en-US"/>
              <a:t>レベル</a:t>
            </a:r>
          </a:p>
          <a:p>
            <a:pPr marL="342900" lvl="4" indent="-342900" defTabSz="457200">
              <a:lnSpc>
                <a:spcPct val="150000"/>
              </a:lnSpc>
              <a:buFont typeface="+mj-lt"/>
              <a:buAutoNum type="arabicPeriod"/>
            </a:pPr>
            <a:r>
              <a:rPr kumimoji="1" lang="ja-JP" altLang="en-US"/>
              <a:t>第 </a:t>
            </a:r>
            <a:r>
              <a:rPr kumimoji="1" lang="en-US" altLang="ja-JP"/>
              <a:t>5 </a:t>
            </a:r>
            <a:r>
              <a:rPr kumimoji="1" lang="ja-JP" altLang="en-US"/>
              <a:t>レベル</a:t>
            </a:r>
          </a:p>
        </p:txBody>
      </p:sp>
      <p:pic>
        <p:nvPicPr>
          <p:cNvPr id="98" name="図 9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1859685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中扉・目次3">
    <p:spTree>
      <p:nvGrpSpPr>
        <p:cNvPr id="1" name=""/>
        <p:cNvGrpSpPr/>
        <p:nvPr/>
      </p:nvGrpSpPr>
      <p:grpSpPr>
        <a:xfrm>
          <a:off x="0" y="0"/>
          <a:ext cx="0" cy="0"/>
          <a:chOff x="0" y="0"/>
          <a:chExt cx="0" cy="0"/>
        </a:xfrm>
      </p:grpSpPr>
      <p:sp>
        <p:nvSpPr>
          <p:cNvPr id="100"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chemeClr val="accent3"/>
            </a:fgClr>
            <a:bgClr>
              <a:srgbClr val="7EC4C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01"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26000">
                <a:schemeClr val="accent5"/>
              </a:gs>
              <a:gs pos="67000">
                <a:schemeClr val="accent3">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12" name="テキスト プレースホルダー 13">
            <a:extLst>
              <a:ext uri="{FF2B5EF4-FFF2-40B4-BE49-F238E27FC236}">
                <a16:creationId xmlns:a16="http://schemas.microsoft.com/office/drawing/2014/main" id="{013672E4-8361-284E-8D6A-CC652AA0D4A3}"/>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342900" lvl="1" indent="-342900" defTabSz="457200">
              <a:lnSpc>
                <a:spcPct val="150000"/>
              </a:lnSpc>
              <a:buFont typeface="+mj-lt"/>
              <a:buAutoNum type="arabicPeriod"/>
            </a:pPr>
            <a:r>
              <a:rPr kumimoji="1" lang="ja-JP" altLang="en-US"/>
              <a:t>第 </a:t>
            </a:r>
            <a:r>
              <a:rPr kumimoji="1" lang="en-US" altLang="ja-JP"/>
              <a:t>2 </a:t>
            </a:r>
            <a:r>
              <a:rPr kumimoji="1" lang="ja-JP" altLang="en-US"/>
              <a:t>レベル</a:t>
            </a:r>
          </a:p>
          <a:p>
            <a:pPr marL="342900" lvl="2" indent="-342900" defTabSz="457200">
              <a:lnSpc>
                <a:spcPct val="150000"/>
              </a:lnSpc>
              <a:buFont typeface="+mj-lt"/>
              <a:buAutoNum type="arabicPeriod"/>
            </a:pPr>
            <a:r>
              <a:rPr kumimoji="1" lang="ja-JP" altLang="en-US"/>
              <a:t>第 </a:t>
            </a:r>
            <a:r>
              <a:rPr kumimoji="1" lang="en-US" altLang="ja-JP"/>
              <a:t>3 </a:t>
            </a:r>
            <a:r>
              <a:rPr kumimoji="1" lang="ja-JP" altLang="en-US"/>
              <a:t>レベル</a:t>
            </a:r>
          </a:p>
          <a:p>
            <a:pPr marL="342900" lvl="3" indent="-342900" defTabSz="457200">
              <a:lnSpc>
                <a:spcPct val="150000"/>
              </a:lnSpc>
              <a:buFont typeface="+mj-lt"/>
              <a:buAutoNum type="arabicPeriod"/>
            </a:pPr>
            <a:r>
              <a:rPr kumimoji="1" lang="ja-JP" altLang="en-US"/>
              <a:t>第 </a:t>
            </a:r>
            <a:r>
              <a:rPr kumimoji="1" lang="en-US" altLang="ja-JP"/>
              <a:t>4 </a:t>
            </a:r>
            <a:r>
              <a:rPr kumimoji="1" lang="ja-JP" altLang="en-US"/>
              <a:t>レベル</a:t>
            </a:r>
          </a:p>
          <a:p>
            <a:pPr marL="342900" lvl="4" indent="-342900" defTabSz="457200">
              <a:lnSpc>
                <a:spcPct val="150000"/>
              </a:lnSpc>
              <a:buFont typeface="+mj-lt"/>
              <a:buAutoNum type="arabicPeriod"/>
            </a:pPr>
            <a:r>
              <a:rPr kumimoji="1" lang="ja-JP" altLang="en-US"/>
              <a:t>第 </a:t>
            </a:r>
            <a:r>
              <a:rPr kumimoji="1" lang="en-US" altLang="ja-JP"/>
              <a:t>5 </a:t>
            </a:r>
            <a:r>
              <a:rPr kumimoji="1" lang="ja-JP" altLang="en-US"/>
              <a:t>レベル</a:t>
            </a:r>
          </a:p>
        </p:txBody>
      </p:sp>
      <p:grpSp>
        <p:nvGrpSpPr>
          <p:cNvPr id="16" name="グループ化 15"/>
          <p:cNvGrpSpPr/>
          <p:nvPr userDrawn="1"/>
        </p:nvGrpSpPr>
        <p:grpSpPr>
          <a:xfrm rot="16200000">
            <a:off x="-1117606" y="1574806"/>
            <a:ext cx="2819400" cy="126987"/>
            <a:chOff x="900632" y="1414463"/>
            <a:chExt cx="7938089" cy="357535"/>
          </a:xfrm>
          <a:solidFill>
            <a:schemeClr val="bg1">
              <a:alpha val="17000"/>
            </a:schemeClr>
          </a:solidFill>
        </p:grpSpPr>
        <p:sp>
          <p:nvSpPr>
            <p:cNvPr id="17"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97" name="図 9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4083261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01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38250" y="1453803"/>
            <a:ext cx="7429500" cy="2387600"/>
          </a:xfrm>
        </p:spPr>
        <p:txBody>
          <a:bodyPr anchor="b">
            <a:normAutofit/>
          </a:bodyPr>
          <a:lstStyle>
            <a:lvl1pPr algn="ctr">
              <a:defRPr sz="4400"/>
            </a:lvl1pPr>
          </a:lstStyle>
          <a:p>
            <a:r>
              <a:rPr kumimoji="1" lang="ja-JP" altLang="en-US"/>
              <a:t>マスター タイトルの書式設定</a:t>
            </a:r>
          </a:p>
        </p:txBody>
      </p:sp>
      <p:sp>
        <p:nvSpPr>
          <p:cNvPr id="3" name="サブタイトル 2"/>
          <p:cNvSpPr>
            <a:spLocks noGrp="1"/>
          </p:cNvSpPr>
          <p:nvPr>
            <p:ph type="subTitle" idx="1"/>
          </p:nvPr>
        </p:nvSpPr>
        <p:spPr>
          <a:xfrm>
            <a:off x="1238250" y="393347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正方形/長方形 6"/>
          <p:cNvSpPr/>
          <p:nvPr userDrawn="1"/>
        </p:nvSpPr>
        <p:spPr>
          <a:xfrm>
            <a:off x="0" y="-27384"/>
            <a:ext cx="9906000"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solidFill>
                <a:schemeClr val="tx1"/>
              </a:solidFill>
            </a:endParaRPr>
          </a:p>
        </p:txBody>
      </p:sp>
    </p:spTree>
    <p:extLst>
      <p:ext uri="{BB962C8B-B14F-4D97-AF65-F5344CB8AC3E}">
        <p14:creationId xmlns:p14="http://schemas.microsoft.com/office/powerpoint/2010/main" val="202559943"/>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2_提案概要">
    <p:spTree>
      <p:nvGrpSpPr>
        <p:cNvPr id="1" name=""/>
        <p:cNvGrpSpPr/>
        <p:nvPr/>
      </p:nvGrpSpPr>
      <p:grpSpPr>
        <a:xfrm>
          <a:off x="0" y="0"/>
          <a:ext cx="0" cy="0"/>
          <a:chOff x="0" y="0"/>
          <a:chExt cx="0" cy="0"/>
        </a:xfrm>
      </p:grpSpPr>
      <p:sp>
        <p:nvSpPr>
          <p:cNvPr id="12" name="コンテンツ プレースホルダー 2"/>
          <p:cNvSpPr>
            <a:spLocks noGrp="1"/>
          </p:cNvSpPr>
          <p:nvPr>
            <p:ph idx="16"/>
          </p:nvPr>
        </p:nvSpPr>
        <p:spPr>
          <a:xfrm>
            <a:off x="272480" y="1412912"/>
            <a:ext cx="9361040" cy="1151992"/>
          </a:xfrm>
        </p:spPr>
        <p:txBody>
          <a:bodyPr>
            <a:normAutofit/>
          </a:bodyPr>
          <a:lstStyle>
            <a:lvl1pPr>
              <a:defRPr sz="2000"/>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p:txBody>
      </p:sp>
      <p:sp>
        <p:nvSpPr>
          <p:cNvPr id="2" name="タイトル 1"/>
          <p:cNvSpPr>
            <a:spLocks noGrp="1"/>
          </p:cNvSpPr>
          <p:nvPr>
            <p:ph type="title" hasCustomPrompt="1"/>
          </p:nvPr>
        </p:nvSpPr>
        <p:spPr>
          <a:xfrm>
            <a:off x="272480" y="332656"/>
            <a:ext cx="9361040" cy="432000"/>
          </a:xfrm>
        </p:spPr>
        <p:txBody>
          <a:bodyPr>
            <a:noAutofit/>
          </a:bodyPr>
          <a:lstStyle>
            <a:lvl1pPr>
              <a:defRPr sz="2800"/>
            </a:lvl1pPr>
          </a:lstStyle>
          <a:p>
            <a:r>
              <a:rPr kumimoji="1" lang="ja-JP" altLang="en-US"/>
              <a:t>タイトル</a:t>
            </a:r>
          </a:p>
        </p:txBody>
      </p:sp>
      <p:sp>
        <p:nvSpPr>
          <p:cNvPr id="3" name="コンテンツ プレースホルダー 2"/>
          <p:cNvSpPr>
            <a:spLocks noGrp="1"/>
          </p:cNvSpPr>
          <p:nvPr>
            <p:ph idx="1"/>
          </p:nvPr>
        </p:nvSpPr>
        <p:spPr>
          <a:xfrm>
            <a:off x="272480" y="3068960"/>
            <a:ext cx="9361040" cy="3456384"/>
          </a:xfrm>
        </p:spPr>
        <p:txBody>
          <a:bodyPr>
            <a:normAutofit/>
          </a:bodyPr>
          <a:lstStyle>
            <a:lvl1pPr>
              <a:defRPr sz="2000"/>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p:txBody>
      </p:sp>
      <p:sp>
        <p:nvSpPr>
          <p:cNvPr id="9" name="コンテンツ プレースホルダー 2"/>
          <p:cNvSpPr>
            <a:spLocks noGrp="1"/>
          </p:cNvSpPr>
          <p:nvPr>
            <p:ph idx="15" hasCustomPrompt="1"/>
          </p:nvPr>
        </p:nvSpPr>
        <p:spPr>
          <a:xfrm>
            <a:off x="2072680" y="980728"/>
            <a:ext cx="1080120" cy="430495"/>
          </a:xfrm>
          <a:prstGeom prst="rect">
            <a:avLst/>
          </a:prstGeom>
          <a:solidFill>
            <a:schemeClr val="bg2"/>
          </a:solidFill>
          <a:ln w="19050">
            <a:noFill/>
          </a:ln>
        </p:spPr>
        <p:txBody>
          <a:bodyPr anchor="ctr">
            <a:normAutofit/>
          </a:bodyPr>
          <a:lstStyle>
            <a:lvl1pPr marL="0" indent="0" algn="ctr">
              <a:buNone/>
              <a:defRPr sz="2000">
                <a:solidFill>
                  <a:schemeClr val="tx1"/>
                </a:solidFill>
              </a:defRPr>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加点</a:t>
            </a:r>
            <a:r>
              <a:rPr kumimoji="1" lang="en-US" altLang="ja-JP"/>
              <a:t>/</a:t>
            </a:r>
            <a:r>
              <a:rPr kumimoji="1" lang="ja-JP" altLang="en-US"/>
              <a:t>基礎点</a:t>
            </a:r>
          </a:p>
        </p:txBody>
      </p:sp>
      <p:sp>
        <p:nvSpPr>
          <p:cNvPr id="14" name="スライド番号プレースホルダー 13"/>
          <p:cNvSpPr>
            <a:spLocks noGrp="1"/>
          </p:cNvSpPr>
          <p:nvPr>
            <p:ph type="sldNum" sz="quarter" idx="17"/>
          </p:nvPr>
        </p:nvSpPr>
        <p:spPr/>
        <p:txBody>
          <a:bodyPr/>
          <a:lstStyle/>
          <a:p>
            <a:fld id="{32A5DB93-1495-4A9A-B06B-6DBDC7265494}" type="slidenum">
              <a:rPr lang="ja-JP" altLang="en-US" smtClean="0"/>
              <a:pPr/>
              <a:t>‹#›</a:t>
            </a:fld>
            <a:endParaRPr lang="ja-JP" altLang="en-US"/>
          </a:p>
        </p:txBody>
      </p:sp>
      <p:sp>
        <p:nvSpPr>
          <p:cNvPr id="11" name="コンテンツ プレースホルダー 2"/>
          <p:cNvSpPr>
            <a:spLocks noGrp="1"/>
          </p:cNvSpPr>
          <p:nvPr>
            <p:ph idx="18"/>
          </p:nvPr>
        </p:nvSpPr>
        <p:spPr>
          <a:xfrm>
            <a:off x="272480" y="2636912"/>
            <a:ext cx="1728000" cy="430495"/>
          </a:xfrm>
          <a:prstGeom prst="rect">
            <a:avLst/>
          </a:prstGeom>
          <a:solidFill>
            <a:schemeClr val="accent1">
              <a:lumMod val="20000"/>
              <a:lumOff val="80000"/>
            </a:schemeClr>
          </a:solidFill>
          <a:ln w="19050">
            <a:noFill/>
          </a:ln>
        </p:spPr>
        <p:txBody>
          <a:bodyPr anchor="ctr">
            <a:normAutofit/>
          </a:bodyPr>
          <a:lstStyle>
            <a:lvl1pPr marL="0" indent="0" algn="ctr">
              <a:buNone/>
              <a:defRPr sz="2000">
                <a:solidFill>
                  <a:schemeClr val="tx1"/>
                </a:solidFill>
              </a:defRPr>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p:txBody>
      </p:sp>
      <p:sp>
        <p:nvSpPr>
          <p:cNvPr id="15" name="コンテンツ プレースホルダー 2"/>
          <p:cNvSpPr>
            <a:spLocks noGrp="1"/>
          </p:cNvSpPr>
          <p:nvPr>
            <p:ph idx="19"/>
          </p:nvPr>
        </p:nvSpPr>
        <p:spPr>
          <a:xfrm>
            <a:off x="272480" y="980728"/>
            <a:ext cx="1728000" cy="430495"/>
          </a:xfrm>
          <a:prstGeom prst="rect">
            <a:avLst/>
          </a:prstGeom>
          <a:solidFill>
            <a:schemeClr val="bg2"/>
          </a:solidFill>
          <a:ln w="19050">
            <a:noFill/>
          </a:ln>
        </p:spPr>
        <p:txBody>
          <a:bodyPr anchor="ctr">
            <a:normAutofit/>
          </a:bodyPr>
          <a:lstStyle>
            <a:lvl1pPr marL="0" indent="0" algn="ctr">
              <a:buNone/>
              <a:defRPr sz="2000">
                <a:solidFill>
                  <a:schemeClr val="tx1"/>
                </a:solidFill>
              </a:defRPr>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p:txBody>
      </p:sp>
      <p:sp>
        <p:nvSpPr>
          <p:cNvPr id="16" name="正方形/長方形 15"/>
          <p:cNvSpPr/>
          <p:nvPr userDrawn="1"/>
        </p:nvSpPr>
        <p:spPr>
          <a:xfrm>
            <a:off x="0" y="-27384"/>
            <a:ext cx="9906000"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solidFill>
                <a:schemeClr val="tx1"/>
              </a:solidFill>
            </a:endParaRPr>
          </a:p>
        </p:txBody>
      </p:sp>
    </p:spTree>
    <p:extLst>
      <p:ext uri="{BB962C8B-B14F-4D97-AF65-F5344CB8AC3E}">
        <p14:creationId xmlns:p14="http://schemas.microsoft.com/office/powerpoint/2010/main" val="2019364731"/>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3_提案詳細">
    <p:spTree>
      <p:nvGrpSpPr>
        <p:cNvPr id="1" name=""/>
        <p:cNvGrpSpPr/>
        <p:nvPr/>
      </p:nvGrpSpPr>
      <p:grpSpPr>
        <a:xfrm>
          <a:off x="0" y="0"/>
          <a:ext cx="0" cy="0"/>
          <a:chOff x="0" y="0"/>
          <a:chExt cx="0" cy="0"/>
        </a:xfrm>
      </p:grpSpPr>
      <p:sp>
        <p:nvSpPr>
          <p:cNvPr id="12" name="コンテンツ プレースホルダー 2"/>
          <p:cNvSpPr>
            <a:spLocks noGrp="1"/>
          </p:cNvSpPr>
          <p:nvPr>
            <p:ph idx="16"/>
          </p:nvPr>
        </p:nvSpPr>
        <p:spPr>
          <a:xfrm>
            <a:off x="272480" y="1412776"/>
            <a:ext cx="9361040" cy="4320480"/>
          </a:xfrm>
        </p:spPr>
        <p:txBody>
          <a:bodyPr>
            <a:normAutofit/>
          </a:bodyPr>
          <a:lstStyle>
            <a:lvl1pPr>
              <a:defRPr sz="2000"/>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p:txBody>
      </p:sp>
      <p:sp>
        <p:nvSpPr>
          <p:cNvPr id="2" name="タイトル 1"/>
          <p:cNvSpPr>
            <a:spLocks noGrp="1"/>
          </p:cNvSpPr>
          <p:nvPr>
            <p:ph type="title" hasCustomPrompt="1"/>
          </p:nvPr>
        </p:nvSpPr>
        <p:spPr>
          <a:xfrm>
            <a:off x="272480" y="332656"/>
            <a:ext cx="9361040" cy="432000"/>
          </a:xfrm>
        </p:spPr>
        <p:txBody>
          <a:bodyPr>
            <a:noAutofit/>
          </a:bodyPr>
          <a:lstStyle>
            <a:lvl1pPr>
              <a:defRPr sz="2800"/>
            </a:lvl1pPr>
          </a:lstStyle>
          <a:p>
            <a:r>
              <a:rPr kumimoji="1" lang="ja-JP" altLang="en-US"/>
              <a:t>タイトル</a:t>
            </a:r>
          </a:p>
        </p:txBody>
      </p:sp>
      <p:cxnSp>
        <p:nvCxnSpPr>
          <p:cNvPr id="7" name="直線コネクタ 6"/>
          <p:cNvCxnSpPr/>
          <p:nvPr userDrawn="1"/>
        </p:nvCxnSpPr>
        <p:spPr>
          <a:xfrm>
            <a:off x="0" y="818193"/>
            <a:ext cx="9634538"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8" name="スライド番号プレースホルダー 7"/>
          <p:cNvSpPr>
            <a:spLocks noGrp="1"/>
          </p:cNvSpPr>
          <p:nvPr>
            <p:ph type="sldNum" sz="quarter" idx="17"/>
          </p:nvPr>
        </p:nvSpPr>
        <p:spPr/>
        <p:txBody>
          <a:bodyPr/>
          <a:lstStyle/>
          <a:p>
            <a:fld id="{32A5DB93-1495-4A9A-B06B-6DBDC7265494}" type="slidenum">
              <a:rPr lang="ja-JP" altLang="en-US" smtClean="0"/>
              <a:pPr/>
              <a:t>‹#›</a:t>
            </a:fld>
            <a:endParaRPr lang="ja-JP" altLang="en-US"/>
          </a:p>
        </p:txBody>
      </p:sp>
      <p:sp>
        <p:nvSpPr>
          <p:cNvPr id="9" name="コンテンツ プレースホルダー 2"/>
          <p:cNvSpPr>
            <a:spLocks noGrp="1"/>
          </p:cNvSpPr>
          <p:nvPr>
            <p:ph idx="18"/>
          </p:nvPr>
        </p:nvSpPr>
        <p:spPr>
          <a:xfrm>
            <a:off x="272480" y="982281"/>
            <a:ext cx="1728000" cy="430495"/>
          </a:xfrm>
          <a:prstGeom prst="rect">
            <a:avLst/>
          </a:prstGeom>
          <a:solidFill>
            <a:schemeClr val="accent1">
              <a:lumMod val="20000"/>
              <a:lumOff val="80000"/>
            </a:schemeClr>
          </a:solidFill>
          <a:ln w="19050">
            <a:noFill/>
          </a:ln>
        </p:spPr>
        <p:txBody>
          <a:bodyPr anchor="ctr">
            <a:normAutofit/>
          </a:bodyPr>
          <a:lstStyle>
            <a:lvl1pPr marL="0" indent="0" algn="ctr">
              <a:buNone/>
              <a:defRPr sz="2000">
                <a:solidFill>
                  <a:schemeClr val="tx1"/>
                </a:solidFill>
              </a:defRPr>
            </a:lvl1pPr>
            <a:lvl2pPr marL="685800" indent="-228600">
              <a:buFont typeface="Wingdings" panose="05000000000000000000" pitchFamily="2" charset="2"/>
              <a:buChar char="Ø"/>
              <a:defRPr sz="1800"/>
            </a:lvl2pPr>
            <a:lvl3pPr marL="1143000" indent="-228600">
              <a:buFont typeface="Wingdings" panose="05000000000000000000" pitchFamily="2" charset="2"/>
              <a:buChar char="ü"/>
              <a:defRPr sz="1600"/>
            </a:lvl3pPr>
            <a:lvl4pPr marL="1600200" indent="-228600">
              <a:buFont typeface="Wingdings" panose="05000000000000000000" pitchFamily="2" charset="2"/>
              <a:buChar char="Ø"/>
              <a:defRPr/>
            </a:lvl4pPr>
            <a:lvl5pPr marL="2057400" indent="-228600">
              <a:buFont typeface="Wingdings" panose="05000000000000000000" pitchFamily="2" charset="2"/>
              <a:buChar char="Ø"/>
              <a:defRPr/>
            </a:lvl5pPr>
          </a:lstStyle>
          <a:p>
            <a:pPr lvl="0"/>
            <a:r>
              <a:rPr kumimoji="1" lang="ja-JP" altLang="en-US"/>
              <a:t>マスター テキストの書式設定</a:t>
            </a:r>
          </a:p>
        </p:txBody>
      </p:sp>
      <p:sp>
        <p:nvSpPr>
          <p:cNvPr id="11" name="正方形/長方形 10"/>
          <p:cNvSpPr/>
          <p:nvPr userDrawn="1"/>
        </p:nvSpPr>
        <p:spPr>
          <a:xfrm>
            <a:off x="0" y="-27384"/>
            <a:ext cx="9906000"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solidFill>
                <a:schemeClr val="tx1"/>
              </a:solidFill>
            </a:endParaRPr>
          </a:p>
        </p:txBody>
      </p:sp>
    </p:spTree>
    <p:extLst>
      <p:ext uri="{BB962C8B-B14F-4D97-AF65-F5344CB8AC3E}">
        <p14:creationId xmlns:p14="http://schemas.microsoft.com/office/powerpoint/2010/main" val="214464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4_ディバイダ―">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272480" y="4589468"/>
            <a:ext cx="8892988"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Tree>
    <p:extLst>
      <p:ext uri="{BB962C8B-B14F-4D97-AF65-F5344CB8AC3E}">
        <p14:creationId xmlns:p14="http://schemas.microsoft.com/office/powerpoint/2010/main" val="3048889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05_白紙">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0"/>
          </p:nvPr>
        </p:nvSpPr>
        <p:spPr/>
        <p:txBody>
          <a:bodyPr/>
          <a:lstStyle/>
          <a:p>
            <a:fld id="{32A5DB93-1495-4A9A-B06B-6DBDC7265494}" type="slidenum">
              <a:rPr lang="ja-JP" altLang="en-US" smtClean="0"/>
              <a:pPr/>
              <a:t>‹#›</a:t>
            </a:fld>
            <a:endParaRPr lang="ja-JP" altLang="en-US"/>
          </a:p>
        </p:txBody>
      </p:sp>
      <p:sp>
        <p:nvSpPr>
          <p:cNvPr id="4" name="正方形/長方形 3"/>
          <p:cNvSpPr/>
          <p:nvPr userDrawn="1"/>
        </p:nvSpPr>
        <p:spPr>
          <a:xfrm>
            <a:off x="0" y="-27384"/>
            <a:ext cx="9906000"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solidFill>
                <a:schemeClr val="tx1"/>
              </a:solidFill>
            </a:endParaRPr>
          </a:p>
        </p:txBody>
      </p:sp>
    </p:spTree>
    <p:extLst>
      <p:ext uri="{BB962C8B-B14F-4D97-AF65-F5344CB8AC3E}">
        <p14:creationId xmlns:p14="http://schemas.microsoft.com/office/powerpoint/2010/main" val="37599468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ロゴ無し-タイトル＆コンテンツ">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3E570A37-384E-DC43-806F-95BD4EF48678}"/>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8" name="テキスト プレースホルダー 6">
            <a:extLst>
              <a:ext uri="{FF2B5EF4-FFF2-40B4-BE49-F238E27FC236}">
                <a16:creationId xmlns:a16="http://schemas.microsoft.com/office/drawing/2014/main" id="{B714221B-43CA-D24B-BCAF-0768E1FC8C9F}"/>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a:xfrm>
            <a:off x="360086" y="1879526"/>
            <a:ext cx="9185828" cy="4449838"/>
          </a:xfrm>
        </p:spPr>
        <p:txBody>
          <a:bodyPr>
            <a:normAutofit/>
          </a:bodyPr>
          <a:lstStyle>
            <a:lvl1pPr>
              <a:defRPr sz="1200"/>
            </a:lvl1pPr>
            <a:lvl2pPr>
              <a:defRPr sz="1200"/>
            </a:lvl2pPr>
            <a:lvl3pPr>
              <a:defRPr sz="1200"/>
            </a:lvl3pPr>
            <a:lvl4pPr>
              <a:defRPr sz="1200"/>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a:extLst>
              <a:ext uri="{FF2B5EF4-FFF2-40B4-BE49-F238E27FC236}">
                <a16:creationId xmlns:a16="http://schemas.microsoft.com/office/drawing/2014/main" id="{48E6ABEB-2A7D-D846-8DE5-D6E43210D2E6}"/>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a:p>
        </p:txBody>
      </p:sp>
      <p:sp>
        <p:nvSpPr>
          <p:cNvPr id="10" name="テキスト プレースホルダー 12">
            <a:extLst>
              <a:ext uri="{FF2B5EF4-FFF2-40B4-BE49-F238E27FC236}">
                <a16:creationId xmlns:a16="http://schemas.microsoft.com/office/drawing/2014/main" id="{2B853A86-3EEA-354D-94D1-2263E9AA6352}"/>
              </a:ext>
            </a:extLst>
          </p:cNvPr>
          <p:cNvSpPr>
            <a:spLocks noGrp="1"/>
          </p:cNvSpPr>
          <p:nvPr>
            <p:ph type="body" sz="quarter" idx="13"/>
          </p:nvPr>
        </p:nvSpPr>
        <p:spPr>
          <a:xfrm>
            <a:off x="0" y="828000"/>
            <a:ext cx="9907200" cy="550884"/>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Tree>
    <p:extLst>
      <p:ext uri="{BB962C8B-B14F-4D97-AF65-F5344CB8AC3E}">
        <p14:creationId xmlns:p14="http://schemas.microsoft.com/office/powerpoint/2010/main" val="2910440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ロゴ無し-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sp>
        <p:nvSpPr>
          <p:cNvPr id="6"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3027"/>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8"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9"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a:p>
        </p:txBody>
      </p:sp>
      <p:sp>
        <p:nvSpPr>
          <p:cNvPr id="10" name="Slide Number Placeholder 5">
            <a:extLst>
              <a:ext uri="{FF2B5EF4-FFF2-40B4-BE49-F238E27FC236}">
                <a16:creationId xmlns:a16="http://schemas.microsoft.com/office/drawing/2014/main" id="{45C1C095-3D5F-3846-A68B-623E5D5B3BA2}"/>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a:p>
        </p:txBody>
      </p:sp>
      <p:sp>
        <p:nvSpPr>
          <p:cNvPr id="12"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Tree>
    <p:extLst>
      <p:ext uri="{BB962C8B-B14F-4D97-AF65-F5344CB8AC3E}">
        <p14:creationId xmlns:p14="http://schemas.microsoft.com/office/powerpoint/2010/main" val="29662591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ロゴ無し-白紙">
    <p:spTree>
      <p:nvGrpSpPr>
        <p:cNvPr id="1" name=""/>
        <p:cNvGrpSpPr/>
        <p:nvPr/>
      </p:nvGrpSpPr>
      <p:grpSpPr>
        <a:xfrm>
          <a:off x="0" y="0"/>
          <a:ext cx="0" cy="0"/>
          <a:chOff x="0" y="0"/>
          <a:chExt cx="0" cy="0"/>
        </a:xfrm>
      </p:grpSpPr>
      <p:sp>
        <p:nvSpPr>
          <p:cNvPr id="18" name="Slide Number Placeholder 5">
            <a:extLst>
              <a:ext uri="{FF2B5EF4-FFF2-40B4-BE49-F238E27FC236}">
                <a16:creationId xmlns:a16="http://schemas.microsoft.com/office/drawing/2014/main" id="{45C1C095-3D5F-3846-A68B-623E5D5B3BA2}"/>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16114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ロゴ無し-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sp>
        <p:nvSpPr>
          <p:cNvPr id="6"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3027"/>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8"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9"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a:p>
        </p:txBody>
      </p:sp>
      <p:sp>
        <p:nvSpPr>
          <p:cNvPr id="12"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Tree>
    <p:extLst>
      <p:ext uri="{BB962C8B-B14F-4D97-AF65-F5344CB8AC3E}">
        <p14:creationId xmlns:p14="http://schemas.microsoft.com/office/powerpoint/2010/main" val="23702356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ロゴ有-タイトル＆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86" y="1879526"/>
            <a:ext cx="9185828" cy="4449838"/>
          </a:xfrm>
        </p:spPr>
        <p:txBody>
          <a:bodyPr>
            <a:normAutofit/>
          </a:bodyPr>
          <a:lstStyle>
            <a:lvl1pPr>
              <a:defRPr sz="1200"/>
            </a:lvl1pPr>
            <a:lvl2pPr>
              <a:defRPr sz="1200"/>
            </a:lvl2pPr>
            <a:lvl3pPr>
              <a:defRPr sz="1200"/>
            </a:lvl3pPr>
            <a:lvl4pPr>
              <a:defRPr sz="1200"/>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a:extLst>
              <a:ext uri="{FF2B5EF4-FFF2-40B4-BE49-F238E27FC236}">
                <a16:creationId xmlns:a16="http://schemas.microsoft.com/office/drawing/2014/main" id="{48E6ABEB-2A7D-D846-8DE5-D6E43210D2E6}"/>
              </a:ext>
            </a:extLst>
          </p:cNvPr>
          <p:cNvSpPr>
            <a:spLocks noGrp="1"/>
          </p:cNvSpPr>
          <p:nvPr>
            <p:ph type="sldNum" sz="quarter" idx="4"/>
          </p:nvPr>
        </p:nvSpPr>
        <p:spPr>
          <a:xfrm>
            <a:off x="8904203"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a:p>
        </p:txBody>
      </p:sp>
      <p:pic>
        <p:nvPicPr>
          <p:cNvPr id="6" name="図 5">
            <a:extLst>
              <a:ext uri="{FF2B5EF4-FFF2-40B4-BE49-F238E27FC236}">
                <a16:creationId xmlns:a16="http://schemas.microsoft.com/office/drawing/2014/main" id="{F33F99F1-7032-4F4F-BBFD-0D837F547269}"/>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12"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3"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4"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15"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a:p>
        </p:txBody>
      </p:sp>
      <p:sp>
        <p:nvSpPr>
          <p:cNvPr id="16"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Tree>
    <p:extLst>
      <p:ext uri="{BB962C8B-B14F-4D97-AF65-F5344CB8AC3E}">
        <p14:creationId xmlns:p14="http://schemas.microsoft.com/office/powerpoint/2010/main" val="12788313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ロゴ有-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sp>
        <p:nvSpPr>
          <p:cNvPr id="10" name="Slide Number Placeholder 5">
            <a:extLst>
              <a:ext uri="{FF2B5EF4-FFF2-40B4-BE49-F238E27FC236}">
                <a16:creationId xmlns:a16="http://schemas.microsoft.com/office/drawing/2014/main" id="{45C1C095-3D5F-3846-A68B-623E5D5B3BA2}"/>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a:p>
        </p:txBody>
      </p:sp>
      <p:pic>
        <p:nvPicPr>
          <p:cNvPr id="12" name="図 11">
            <a:extLst>
              <a:ext uri="{FF2B5EF4-FFF2-40B4-BE49-F238E27FC236}">
                <a16:creationId xmlns:a16="http://schemas.microsoft.com/office/drawing/2014/main" id="{01BCB77C-208D-B54D-A9E6-6C5D999C55B6}"/>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11"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4"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5"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16"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a:p>
        </p:txBody>
      </p:sp>
      <p:sp>
        <p:nvSpPr>
          <p:cNvPr id="17"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Tree>
    <p:extLst>
      <p:ext uri="{BB962C8B-B14F-4D97-AF65-F5344CB8AC3E}">
        <p14:creationId xmlns:p14="http://schemas.microsoft.com/office/powerpoint/2010/main" val="10906732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ロゴ有-白紙">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602BD50-DCF9-714C-91DD-D79ACEF746FC}"/>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3" name="Slide Number Placeholder 5">
            <a:extLst>
              <a:ext uri="{FF2B5EF4-FFF2-40B4-BE49-F238E27FC236}">
                <a16:creationId xmlns:a16="http://schemas.microsoft.com/office/drawing/2014/main" id="{45C1C095-3D5F-3846-A68B-623E5D5B3BA2}"/>
              </a:ext>
            </a:extLst>
          </p:cNvPr>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21560243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表紙1">
    <p:spTree>
      <p:nvGrpSpPr>
        <p:cNvPr id="1" name=""/>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947288C7-7203-D54E-8629-CD9317DDB283}"/>
              </a:ext>
            </a:extLst>
          </p:cNvPr>
          <p:cNvSpPr txBox="1">
            <a:spLocks/>
          </p:cNvSpPr>
          <p:nvPr userDrawn="1"/>
        </p:nvSpPr>
        <p:spPr>
          <a:xfrm>
            <a:off x="0" y="3886200"/>
            <a:ext cx="9906000" cy="3000118"/>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C430249E-AE45-AB46-9462-F239EA5FB436}"/>
              </a:ext>
            </a:extLst>
          </p:cNvPr>
          <p:cNvSpPr txBox="1">
            <a:spLocks/>
          </p:cNvSpPr>
          <p:nvPr userDrawn="1"/>
        </p:nvSpPr>
        <p:spPr>
          <a:xfrm>
            <a:off x="4165600" y="3886200"/>
            <a:ext cx="5740400" cy="300011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3858857 w 9907200"/>
              <a:gd name="connsiteY0" fmla="*/ 5588 h 827999"/>
              <a:gd name="connsiteX1" fmla="*/ 9907200 w 9907200"/>
              <a:gd name="connsiteY1" fmla="*/ 0 h 827999"/>
              <a:gd name="connsiteX2" fmla="*/ 9907200 w 9907200"/>
              <a:gd name="connsiteY2" fmla="*/ 827999 h 827999"/>
              <a:gd name="connsiteX3" fmla="*/ 0 w 9907200"/>
              <a:gd name="connsiteY3" fmla="*/ 827999 h 827999"/>
              <a:gd name="connsiteX4" fmla="*/ 3858857 w 9907200"/>
              <a:gd name="connsiteY4" fmla="*/ 5588 h 827999"/>
              <a:gd name="connsiteX0" fmla="*/ 5052983 w 9907200"/>
              <a:gd name="connsiteY0" fmla="*/ 5588 h 827999"/>
              <a:gd name="connsiteX1" fmla="*/ 9907200 w 9907200"/>
              <a:gd name="connsiteY1" fmla="*/ 0 h 827999"/>
              <a:gd name="connsiteX2" fmla="*/ 9907200 w 9907200"/>
              <a:gd name="connsiteY2" fmla="*/ 827999 h 827999"/>
              <a:gd name="connsiteX3" fmla="*/ 0 w 9907200"/>
              <a:gd name="connsiteY3" fmla="*/ 827999 h 827999"/>
              <a:gd name="connsiteX4" fmla="*/ 5052983 w 9907200"/>
              <a:gd name="connsiteY4" fmla="*/ 5588 h 827999"/>
              <a:gd name="connsiteX0" fmla="*/ 3331732 w 9907200"/>
              <a:gd name="connsiteY0" fmla="*/ 0 h 828042"/>
              <a:gd name="connsiteX1" fmla="*/ 9907200 w 9907200"/>
              <a:gd name="connsiteY1" fmla="*/ 43 h 828042"/>
              <a:gd name="connsiteX2" fmla="*/ 9907200 w 9907200"/>
              <a:gd name="connsiteY2" fmla="*/ 828042 h 828042"/>
              <a:gd name="connsiteX3" fmla="*/ 0 w 9907200"/>
              <a:gd name="connsiteY3" fmla="*/ 828042 h 828042"/>
              <a:gd name="connsiteX4" fmla="*/ 3331732 w 9907200"/>
              <a:gd name="connsiteY4" fmla="*/ 0 h 828042"/>
              <a:gd name="connsiteX0" fmla="*/ 4732750 w 11308218"/>
              <a:gd name="connsiteY0" fmla="*/ 0 h 828042"/>
              <a:gd name="connsiteX1" fmla="*/ 11308218 w 11308218"/>
              <a:gd name="connsiteY1" fmla="*/ 43 h 828042"/>
              <a:gd name="connsiteX2" fmla="*/ 11308218 w 11308218"/>
              <a:gd name="connsiteY2" fmla="*/ 828042 h 828042"/>
              <a:gd name="connsiteX3" fmla="*/ 0 w 11308218"/>
              <a:gd name="connsiteY3" fmla="*/ 828042 h 828042"/>
              <a:gd name="connsiteX4" fmla="*/ 4732750 w 11308218"/>
              <a:gd name="connsiteY4" fmla="*/ 0 h 828042"/>
              <a:gd name="connsiteX0" fmla="*/ 5153056 w 11308218"/>
              <a:gd name="connsiteY0" fmla="*/ 0 h 828042"/>
              <a:gd name="connsiteX1" fmla="*/ 11308218 w 11308218"/>
              <a:gd name="connsiteY1" fmla="*/ 43 h 828042"/>
              <a:gd name="connsiteX2" fmla="*/ 11308218 w 11308218"/>
              <a:gd name="connsiteY2" fmla="*/ 828042 h 828042"/>
              <a:gd name="connsiteX3" fmla="*/ 0 w 11308218"/>
              <a:gd name="connsiteY3" fmla="*/ 828042 h 828042"/>
              <a:gd name="connsiteX4" fmla="*/ 5153056 w 11308218"/>
              <a:gd name="connsiteY4" fmla="*/ 0 h 828042"/>
              <a:gd name="connsiteX0" fmla="*/ 5613390 w 11308218"/>
              <a:gd name="connsiteY0" fmla="*/ 5588 h 827999"/>
              <a:gd name="connsiteX1" fmla="*/ 11308218 w 11308218"/>
              <a:gd name="connsiteY1" fmla="*/ 0 h 827999"/>
              <a:gd name="connsiteX2" fmla="*/ 11308218 w 11308218"/>
              <a:gd name="connsiteY2" fmla="*/ 827999 h 827999"/>
              <a:gd name="connsiteX3" fmla="*/ 0 w 11308218"/>
              <a:gd name="connsiteY3" fmla="*/ 827999 h 827999"/>
              <a:gd name="connsiteX4" fmla="*/ 5613390 w 11308218"/>
              <a:gd name="connsiteY4" fmla="*/ 5588 h 827999"/>
              <a:gd name="connsiteX0" fmla="*/ 5702896 w 11308218"/>
              <a:gd name="connsiteY0" fmla="*/ 5588 h 827999"/>
              <a:gd name="connsiteX1" fmla="*/ 11308218 w 11308218"/>
              <a:gd name="connsiteY1" fmla="*/ 0 h 827999"/>
              <a:gd name="connsiteX2" fmla="*/ 11308218 w 11308218"/>
              <a:gd name="connsiteY2" fmla="*/ 827999 h 827999"/>
              <a:gd name="connsiteX3" fmla="*/ 0 w 11308218"/>
              <a:gd name="connsiteY3" fmla="*/ 827999 h 827999"/>
              <a:gd name="connsiteX4" fmla="*/ 5702896 w 11308218"/>
              <a:gd name="connsiteY4" fmla="*/ 5588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8218" h="827999">
                <a:moveTo>
                  <a:pt x="5702896" y="5588"/>
                </a:moveTo>
                <a:lnTo>
                  <a:pt x="11308218" y="0"/>
                </a:lnTo>
                <a:lnTo>
                  <a:pt x="11308218" y="827999"/>
                </a:lnTo>
                <a:lnTo>
                  <a:pt x="0" y="827999"/>
                </a:lnTo>
                <a:lnTo>
                  <a:pt x="5702896" y="5588"/>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2BE08920-B0C0-9B48-A34C-F8D99A48DBF8}"/>
              </a:ext>
            </a:extLst>
          </p:cNvPr>
          <p:cNvSpPr/>
          <p:nvPr userDrawn="1"/>
        </p:nvSpPr>
        <p:spPr>
          <a:xfrm>
            <a:off x="-17980" y="0"/>
            <a:ext cx="9923980" cy="3874149"/>
          </a:xfrm>
          <a:prstGeom prst="rect">
            <a:avLst/>
          </a:prstGeom>
          <a:gradFill flip="none" rotWithShape="1">
            <a:gsLst>
              <a:gs pos="50000">
                <a:srgbClr val="FFFFFF">
                  <a:alpha val="31000"/>
                </a:srgbClr>
              </a:gs>
              <a:gs pos="82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8" name="テキスト プレースホルダー 14">
            <a:extLst>
              <a:ext uri="{FF2B5EF4-FFF2-40B4-BE49-F238E27FC236}">
                <a16:creationId xmlns:a16="http://schemas.microsoft.com/office/drawing/2014/main" id="{61738D56-6561-1C48-AB89-C7F65FB15878}"/>
              </a:ext>
            </a:extLst>
          </p:cNvPr>
          <p:cNvSpPr>
            <a:spLocks noGrp="1"/>
          </p:cNvSpPr>
          <p:nvPr>
            <p:ph type="body" sz="quarter" idx="12"/>
          </p:nvPr>
        </p:nvSpPr>
        <p:spPr>
          <a:xfrm>
            <a:off x="5620281" y="5866857"/>
            <a:ext cx="3913874" cy="340093"/>
          </a:xfrm>
        </p:spPr>
        <p:txBody>
          <a:bodyPr wrap="square" lIns="0" tIns="0" rIns="0" bIns="0" anchor="b">
            <a:spAutoFit/>
          </a:bodyPr>
          <a:lstStyle>
            <a:lvl1pPr marL="0" indent="0">
              <a:spcAft>
                <a:spcPts val="400"/>
              </a:spcAft>
              <a:buNone/>
              <a:defRPr lang="ja-JP" altLang="en-US" sz="1700" spc="150" smtClean="0">
                <a:solidFill>
                  <a:schemeClr val="bg1"/>
                </a:solidFill>
              </a:defRPr>
            </a:lvl1pPr>
            <a:lvl2pPr marL="228600" indent="0">
              <a:spcAft>
                <a:spcPts val="400"/>
              </a:spcAft>
              <a:buNone/>
              <a:defRPr lang="ja-JP" altLang="en-US" sz="1800" smtClean="0">
                <a:latin typeface="+mn-lt"/>
                <a:ea typeface="+mn-ea"/>
              </a:defRPr>
            </a:lvl2pPr>
            <a:lvl3pPr marL="685800" indent="0">
              <a:spcAft>
                <a:spcPts val="400"/>
              </a:spcAft>
              <a:buNone/>
              <a:defRPr lang="ja-JP" altLang="en-US" sz="1800" smtClean="0">
                <a:latin typeface="+mn-lt"/>
                <a:ea typeface="+mn-ea"/>
              </a:defRPr>
            </a:lvl3pPr>
            <a:lvl4pPr marL="1143000" indent="0">
              <a:spcAft>
                <a:spcPts val="400"/>
              </a:spcAft>
              <a:buNone/>
              <a:defRPr lang="ja-JP" altLang="en-US" sz="1800" smtClean="0">
                <a:latin typeface="+mn-lt"/>
                <a:ea typeface="+mn-ea"/>
              </a:defRPr>
            </a:lvl4pPr>
            <a:lvl5pPr marL="1600200" indent="0">
              <a:spcAft>
                <a:spcPts val="400"/>
              </a:spcAft>
              <a:buNone/>
              <a:defRPr lang="ja-JP" altLang="en-US" sz="1800">
                <a:latin typeface="+mn-lt"/>
                <a:ea typeface="+mn-ea"/>
              </a:defRPr>
            </a:lvl5pPr>
          </a:lstStyle>
          <a:p>
            <a:pPr marL="0" lvl="0" defTabSz="457200"/>
            <a:r>
              <a:rPr kumimoji="1" lang="ja-JP" altLang="en-US"/>
              <a:t>マスター テキストの書式設定</a:t>
            </a:r>
          </a:p>
        </p:txBody>
      </p:sp>
      <p:sp>
        <p:nvSpPr>
          <p:cNvPr id="12" name="テキスト プレースホルダー 6">
            <a:extLst>
              <a:ext uri="{FF2B5EF4-FFF2-40B4-BE49-F238E27FC236}">
                <a16:creationId xmlns:a16="http://schemas.microsoft.com/office/drawing/2014/main" id="{F717D99F-273F-B847-B6C4-5B4E29D01E4E}"/>
              </a:ext>
            </a:extLst>
          </p:cNvPr>
          <p:cNvSpPr txBox="1">
            <a:spLocks/>
          </p:cNvSpPr>
          <p:nvPr userDrawn="1"/>
        </p:nvSpPr>
        <p:spPr>
          <a:xfrm>
            <a:off x="7237314" y="2838996"/>
            <a:ext cx="2291003" cy="318273"/>
          </a:xfrm>
          <a:prstGeom prst="rect">
            <a:avLst/>
          </a:prstGeom>
          <a:noFill/>
          <a:ln>
            <a:noFill/>
          </a:ln>
        </p:spPr>
        <p:txBody>
          <a:bodyPr wrap="none" lIns="105747" tIns="0" rIns="105747" bIns="0" anchor="ctr"/>
          <a:lstStyle>
            <a:lvl1pPr marL="0" indent="0" algn="l" defTabSz="742950" rtl="0" eaLnBrk="1" latinLnBrk="0" hangingPunct="1">
              <a:lnSpc>
                <a:spcPct val="130000"/>
              </a:lnSpc>
              <a:spcBef>
                <a:spcPts val="0"/>
              </a:spcBef>
              <a:spcAft>
                <a:spcPts val="1000"/>
              </a:spcAft>
              <a:buFont typeface="Arial"/>
              <a:buNone/>
              <a:defRPr kumimoji="1" sz="1200" b="0" i="0" kern="1200">
                <a:solidFill>
                  <a:schemeClr val="tx1"/>
                </a:solidFill>
                <a:latin typeface="+mn-ea"/>
                <a:ea typeface="+mn-ea"/>
                <a:cs typeface="Noto Sans CJK JP DemiLight" charset="-128"/>
              </a:defRPr>
            </a:lvl1pPr>
            <a:lvl2pPr marL="37147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2pPr>
            <a:lvl3pPr marL="74295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3pPr>
            <a:lvl4pPr marL="111442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4pPr>
            <a:lvl5pPr marL="148590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5pPr>
            <a:lvl6pPr marL="204311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9pPr>
          </a:lstStyle>
          <a:p>
            <a:pPr algn="r">
              <a:lnSpc>
                <a:spcPct val="150000"/>
              </a:lnSpc>
            </a:pPr>
            <a:r>
              <a:rPr lang="en-US" altLang="ja-JP" sz="1400">
                <a:solidFill>
                  <a:schemeClr val="bg1"/>
                </a:solidFill>
                <a:latin typeface="Meiryo" panose="020B0604030504040204" pitchFamily="34" charset="-128"/>
                <a:ea typeface="Meiryo" panose="020B0604030504040204" pitchFamily="34" charset="-128"/>
              </a:rPr>
              <a:t>2021</a:t>
            </a:r>
            <a:r>
              <a:rPr lang="ja-JP" altLang="en-US" sz="1400">
                <a:solidFill>
                  <a:schemeClr val="bg1"/>
                </a:solidFill>
                <a:latin typeface="Meiryo" panose="020B0604030504040204" pitchFamily="34" charset="-128"/>
                <a:ea typeface="Meiryo" panose="020B0604030504040204" pitchFamily="34" charset="-128"/>
              </a:rPr>
              <a:t>年</a:t>
            </a:r>
            <a:r>
              <a:rPr lang="en-US" altLang="ja-JP" sz="1400">
                <a:solidFill>
                  <a:schemeClr val="bg1"/>
                </a:solidFill>
                <a:latin typeface="Meiryo" panose="020B0604030504040204" pitchFamily="34" charset="-128"/>
                <a:ea typeface="Meiryo" panose="020B0604030504040204" pitchFamily="34" charset="-128"/>
              </a:rPr>
              <a:t>4</a:t>
            </a:r>
            <a:r>
              <a:rPr lang="ja-JP" altLang="en-US" sz="1400">
                <a:solidFill>
                  <a:schemeClr val="bg1"/>
                </a:solidFill>
                <a:latin typeface="Meiryo" panose="020B0604030504040204" pitchFamily="34" charset="-128"/>
                <a:ea typeface="Meiryo" panose="020B0604030504040204" pitchFamily="34" charset="-128"/>
              </a:rPr>
              <a:t>月</a:t>
            </a:r>
            <a:r>
              <a:rPr lang="en-US" altLang="ja-JP" sz="1400">
                <a:solidFill>
                  <a:schemeClr val="bg1"/>
                </a:solidFill>
                <a:latin typeface="Meiryo" panose="020B0604030504040204" pitchFamily="34" charset="-128"/>
                <a:ea typeface="Meiryo" panose="020B0604030504040204" pitchFamily="34" charset="-128"/>
              </a:rPr>
              <a:t>1</a:t>
            </a:r>
            <a:r>
              <a:rPr lang="ja-JP" altLang="en-US" sz="1400">
                <a:solidFill>
                  <a:schemeClr val="bg1"/>
                </a:solidFill>
                <a:latin typeface="Meiryo" panose="020B0604030504040204" pitchFamily="34" charset="-128"/>
                <a:ea typeface="Meiryo" panose="020B0604030504040204" pitchFamily="34" charset="-128"/>
              </a:rPr>
              <a:t>日</a:t>
            </a:r>
          </a:p>
        </p:txBody>
      </p:sp>
      <p:sp>
        <p:nvSpPr>
          <p:cNvPr id="13" name="Date Placeholder 1">
            <a:extLst>
              <a:ext uri="{FF2B5EF4-FFF2-40B4-BE49-F238E27FC236}">
                <a16:creationId xmlns:a16="http://schemas.microsoft.com/office/drawing/2014/main" id="{B4AD2287-6E3C-6647-80BD-596F7E84AFCC}"/>
              </a:ext>
            </a:extLst>
          </p:cNvPr>
          <p:cNvSpPr>
            <a:spLocks noGrp="1"/>
          </p:cNvSpPr>
          <p:nvPr>
            <p:ph type="dt" sz="half" idx="10"/>
          </p:nvPr>
        </p:nvSpPr>
        <p:spPr>
          <a:xfrm>
            <a:off x="5620019" y="4878176"/>
            <a:ext cx="2228850" cy="365125"/>
          </a:xfrm>
        </p:spPr>
        <p:txBody>
          <a:bodyPr/>
          <a:lstStyle>
            <a:lvl1pPr algn="l">
              <a:defRPr/>
            </a:lvl1pPr>
          </a:lstStyle>
          <a:p>
            <a:endParaRPr lang="en-US"/>
          </a:p>
        </p:txBody>
      </p:sp>
      <p:sp>
        <p:nvSpPr>
          <p:cNvPr id="14" name="Footer Placeholder 2">
            <a:extLst>
              <a:ext uri="{FF2B5EF4-FFF2-40B4-BE49-F238E27FC236}">
                <a16:creationId xmlns:a16="http://schemas.microsoft.com/office/drawing/2014/main" id="{00B915E3-9721-E14D-9069-1E3398AC9B47}"/>
              </a:ext>
            </a:extLst>
          </p:cNvPr>
          <p:cNvSpPr>
            <a:spLocks noGrp="1"/>
          </p:cNvSpPr>
          <p:nvPr>
            <p:ph type="ftr" sz="quarter" idx="11"/>
          </p:nvPr>
        </p:nvSpPr>
        <p:spPr>
          <a:xfrm>
            <a:off x="377683" y="6469296"/>
            <a:ext cx="3757975" cy="263263"/>
          </a:xfrm>
        </p:spPr>
        <p:txBody>
          <a:bodyPr/>
          <a:lstStyle/>
          <a:p>
            <a:endParaRPr lang="en-US"/>
          </a:p>
        </p:txBody>
      </p:sp>
      <p:sp>
        <p:nvSpPr>
          <p:cNvPr id="15" name="タイトル 17">
            <a:extLst>
              <a:ext uri="{FF2B5EF4-FFF2-40B4-BE49-F238E27FC236}">
                <a16:creationId xmlns:a16="http://schemas.microsoft.com/office/drawing/2014/main" id="{74E58C1A-9531-3C45-9E29-C7A0D7F2876F}"/>
              </a:ext>
            </a:extLst>
          </p:cNvPr>
          <p:cNvSpPr>
            <a:spLocks noGrp="1"/>
          </p:cNvSpPr>
          <p:nvPr>
            <p:ph type="title"/>
          </p:nvPr>
        </p:nvSpPr>
        <p:spPr>
          <a:xfrm>
            <a:off x="0" y="1981200"/>
            <a:ext cx="9897010" cy="1904457"/>
          </a:xfrm>
        </p:spPr>
        <p:txBody>
          <a:bodyPr lIns="288000" tIns="180000" rIns="360000" bIns="72000" anchor="b"/>
          <a:lstStyle>
            <a:lvl1pPr>
              <a:defRPr sz="2400">
                <a:solidFill>
                  <a:schemeClr val="tx1"/>
                </a:solidFill>
              </a:defRPr>
            </a:lvl1pPr>
          </a:lstStyle>
          <a:p>
            <a:r>
              <a:rPr kumimoji="1" lang="ja-JP" altLang="en-US"/>
              <a:t>マスター タイトルの書式設定</a:t>
            </a:r>
          </a:p>
        </p:txBody>
      </p:sp>
      <p:sp>
        <p:nvSpPr>
          <p:cNvPr id="16" name="テキスト プレースホルダー 14">
            <a:extLst>
              <a:ext uri="{FF2B5EF4-FFF2-40B4-BE49-F238E27FC236}">
                <a16:creationId xmlns:a16="http://schemas.microsoft.com/office/drawing/2014/main" id="{D77FD104-BAAE-1E43-B733-8EE9CC9EC49D}"/>
              </a:ext>
            </a:extLst>
          </p:cNvPr>
          <p:cNvSpPr>
            <a:spLocks noGrp="1"/>
          </p:cNvSpPr>
          <p:nvPr>
            <p:ph type="body" sz="quarter" idx="13"/>
          </p:nvPr>
        </p:nvSpPr>
        <p:spPr>
          <a:xfrm>
            <a:off x="-9227" y="3901925"/>
            <a:ext cx="9924453" cy="412805"/>
          </a:xfrm>
        </p:spPr>
        <p:txBody>
          <a:bodyPr wrap="square" lIns="288000">
            <a:spAutoFit/>
          </a:bodyPr>
          <a:lstStyle>
            <a:lvl1pPr marL="0" indent="0">
              <a:buNone/>
              <a:defRPr lang="ja-JP" altLang="en-US" sz="1700" spc="150" smtClean="0">
                <a:solidFill>
                  <a:schemeClr val="bg1"/>
                </a:solidFill>
              </a:defRPr>
            </a:lvl1pPr>
            <a:lvl2pPr marL="228600" indent="0">
              <a:buNone/>
              <a:defRPr lang="ja-JP" altLang="en-US" sz="1700" smtClean="0">
                <a:solidFill>
                  <a:schemeClr val="bg1"/>
                </a:solidFill>
                <a:latin typeface="+mn-lt"/>
                <a:ea typeface="+mn-ea"/>
              </a:defRPr>
            </a:lvl2pPr>
            <a:lvl3pPr marL="685800" indent="0">
              <a:buNone/>
              <a:defRPr lang="ja-JP" altLang="en-US" sz="1700" smtClean="0">
                <a:solidFill>
                  <a:schemeClr val="bg1"/>
                </a:solidFill>
                <a:latin typeface="+mn-lt"/>
                <a:ea typeface="+mn-ea"/>
              </a:defRPr>
            </a:lvl3pPr>
            <a:lvl4pPr marL="1143000" indent="0">
              <a:buNone/>
              <a:defRPr lang="ja-JP" altLang="en-US" sz="1700" smtClean="0">
                <a:solidFill>
                  <a:schemeClr val="bg1"/>
                </a:solidFill>
                <a:latin typeface="+mn-lt"/>
                <a:ea typeface="+mn-ea"/>
              </a:defRPr>
            </a:lvl4pPr>
            <a:lvl5pPr marL="1600200" indent="0">
              <a:buNone/>
              <a:defRPr lang="ja-JP" altLang="en-US" sz="1700">
                <a:solidFill>
                  <a:schemeClr val="bg1"/>
                </a:solidFill>
                <a:latin typeface="+mn-lt"/>
                <a:ea typeface="+mn-ea"/>
              </a:defRPr>
            </a:lvl5pPr>
          </a:lstStyle>
          <a:p>
            <a:pPr marL="0" lvl="0" defTabSz="457200"/>
            <a:r>
              <a:rPr kumimoji="1" lang="ja-JP" altLang="en-US"/>
              <a:t>マスター テキストの書式設定</a:t>
            </a:r>
          </a:p>
        </p:txBody>
      </p:sp>
      <p:grpSp>
        <p:nvGrpSpPr>
          <p:cNvPr id="99" name="グループ化 98"/>
          <p:cNvGrpSpPr/>
          <p:nvPr userDrawn="1"/>
        </p:nvGrpSpPr>
        <p:grpSpPr>
          <a:xfrm>
            <a:off x="5638800" y="6379733"/>
            <a:ext cx="3851369" cy="173467"/>
            <a:chOff x="900632" y="1414463"/>
            <a:chExt cx="7938089" cy="357535"/>
          </a:xfrm>
          <a:solidFill>
            <a:schemeClr val="bg1">
              <a:alpha val="17000"/>
            </a:schemeClr>
          </a:solidFill>
        </p:grpSpPr>
        <p:sp>
          <p:nvSpPr>
            <p:cNvPr id="19"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4" name="図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77173" y="317901"/>
            <a:ext cx="4012995" cy="585603"/>
          </a:xfrm>
          <a:prstGeom prst="rect">
            <a:avLst/>
          </a:prstGeom>
        </p:spPr>
      </p:pic>
    </p:spTree>
    <p:extLst>
      <p:ext uri="{BB962C8B-B14F-4D97-AF65-F5344CB8AC3E}">
        <p14:creationId xmlns:p14="http://schemas.microsoft.com/office/powerpoint/2010/main" val="1332797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表紙2">
    <p:spTree>
      <p:nvGrpSpPr>
        <p:cNvPr id="1" name=""/>
        <p:cNvGrpSpPr/>
        <p:nvPr/>
      </p:nvGrpSpPr>
      <p:grpSpPr>
        <a:xfrm>
          <a:off x="0" y="0"/>
          <a:ext cx="0" cy="0"/>
          <a:chOff x="0" y="0"/>
          <a:chExt cx="0" cy="0"/>
        </a:xfrm>
      </p:grpSpPr>
      <p:sp>
        <p:nvSpPr>
          <p:cNvPr id="170"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71"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0">
                <a:schemeClr val="bg2"/>
              </a:gs>
              <a:gs pos="62000">
                <a:schemeClr val="tx2">
                  <a:alpha val="31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2BE08920-B0C0-9B48-A34C-F8D99A48DBF8}"/>
              </a:ext>
            </a:extLst>
          </p:cNvPr>
          <p:cNvSpPr/>
          <p:nvPr userDrawn="1"/>
        </p:nvSpPr>
        <p:spPr>
          <a:xfrm>
            <a:off x="2371426" y="3027"/>
            <a:ext cx="7543800" cy="6854973"/>
          </a:xfrm>
          <a:prstGeom prst="rect">
            <a:avLst/>
          </a:prstGeom>
          <a:gradFill flip="none" rotWithShape="1">
            <a:gsLst>
              <a:gs pos="50000">
                <a:srgbClr val="FFFFFF">
                  <a:alpha val="31000"/>
                </a:srgbClr>
              </a:gs>
              <a:gs pos="82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8" name="テキスト プレースホルダー 14">
            <a:extLst>
              <a:ext uri="{FF2B5EF4-FFF2-40B4-BE49-F238E27FC236}">
                <a16:creationId xmlns:a16="http://schemas.microsoft.com/office/drawing/2014/main" id="{61738D56-6561-1C48-AB89-C7F65FB15878}"/>
              </a:ext>
            </a:extLst>
          </p:cNvPr>
          <p:cNvSpPr>
            <a:spLocks noGrp="1"/>
          </p:cNvSpPr>
          <p:nvPr>
            <p:ph type="body" sz="quarter" idx="12"/>
          </p:nvPr>
        </p:nvSpPr>
        <p:spPr>
          <a:xfrm>
            <a:off x="2362200" y="4042659"/>
            <a:ext cx="7534810" cy="412421"/>
          </a:xfrm>
        </p:spPr>
        <p:txBody>
          <a:bodyPr wrap="square" lIns="288000">
            <a:spAutoFit/>
          </a:bodyPr>
          <a:lstStyle>
            <a:lvl1pPr marL="0" indent="0">
              <a:spcAft>
                <a:spcPts val="400"/>
              </a:spcAft>
              <a:buNone/>
              <a:defRPr lang="ja-JP" altLang="en-US" sz="1600" spc="150" smtClean="0">
                <a:solidFill>
                  <a:schemeClr val="tx1"/>
                </a:solidFill>
              </a:defRPr>
            </a:lvl1pPr>
            <a:lvl2pPr marL="228600" indent="0">
              <a:spcAft>
                <a:spcPts val="400"/>
              </a:spcAft>
              <a:buNone/>
              <a:defRPr lang="ja-JP" altLang="en-US" sz="1600" smtClean="0">
                <a:solidFill>
                  <a:schemeClr val="tx1"/>
                </a:solidFill>
                <a:latin typeface="+mn-lt"/>
                <a:ea typeface="+mn-ea"/>
              </a:defRPr>
            </a:lvl2pPr>
            <a:lvl3pPr marL="685800" indent="0">
              <a:spcAft>
                <a:spcPts val="400"/>
              </a:spcAft>
              <a:buNone/>
              <a:defRPr lang="ja-JP" altLang="en-US" sz="1600" smtClean="0">
                <a:solidFill>
                  <a:schemeClr val="tx1"/>
                </a:solidFill>
                <a:latin typeface="+mn-lt"/>
                <a:ea typeface="+mn-ea"/>
              </a:defRPr>
            </a:lvl3pPr>
            <a:lvl4pPr marL="1143000" indent="0">
              <a:spcAft>
                <a:spcPts val="400"/>
              </a:spcAft>
              <a:buNone/>
              <a:defRPr lang="ja-JP" altLang="en-US" sz="1600" smtClean="0">
                <a:solidFill>
                  <a:schemeClr val="tx1"/>
                </a:solidFill>
                <a:latin typeface="+mn-lt"/>
                <a:ea typeface="+mn-ea"/>
              </a:defRPr>
            </a:lvl4pPr>
            <a:lvl5pPr marL="1600200" indent="0">
              <a:spcAft>
                <a:spcPts val="400"/>
              </a:spcAft>
              <a:buNone/>
              <a:defRPr lang="ja-JP" altLang="en-US" sz="1600">
                <a:solidFill>
                  <a:schemeClr val="tx1"/>
                </a:solidFill>
                <a:latin typeface="+mn-lt"/>
                <a:ea typeface="+mn-ea"/>
              </a:defRPr>
            </a:lvl5pPr>
          </a:lstStyle>
          <a:p>
            <a:pPr marL="0" lvl="0" defTabSz="457200"/>
            <a:r>
              <a:rPr kumimoji="1" lang="ja-JP" altLang="en-US"/>
              <a:t>マスター テキストの書式設定</a:t>
            </a:r>
          </a:p>
        </p:txBody>
      </p:sp>
      <p:pic>
        <p:nvPicPr>
          <p:cNvPr id="11" name="図 10">
            <a:extLst>
              <a:ext uri="{FF2B5EF4-FFF2-40B4-BE49-F238E27FC236}">
                <a16:creationId xmlns:a16="http://schemas.microsoft.com/office/drawing/2014/main" id="{CF91CF97-003A-8047-ADC7-81411BD333F3}"/>
              </a:ext>
            </a:extLst>
          </p:cNvPr>
          <p:cNvPicPr>
            <a:picLocks noChangeAspect="1"/>
          </p:cNvPicPr>
          <p:nvPr userDrawn="1"/>
        </p:nvPicPr>
        <p:blipFill>
          <a:blip r:embed="rId2">
            <a:alphaModFix amt="36000"/>
          </a:blip>
          <a:stretch>
            <a:fillRect/>
          </a:stretch>
        </p:blipFill>
        <p:spPr>
          <a:xfrm>
            <a:off x="5715000" y="6469296"/>
            <a:ext cx="3813317" cy="173332"/>
          </a:xfrm>
          <a:prstGeom prst="rect">
            <a:avLst/>
          </a:prstGeom>
        </p:spPr>
      </p:pic>
      <p:sp>
        <p:nvSpPr>
          <p:cNvPr id="12" name="テキスト プレースホルダー 6">
            <a:extLst>
              <a:ext uri="{FF2B5EF4-FFF2-40B4-BE49-F238E27FC236}">
                <a16:creationId xmlns:a16="http://schemas.microsoft.com/office/drawing/2014/main" id="{F717D99F-273F-B847-B6C4-5B4E29D01E4E}"/>
              </a:ext>
            </a:extLst>
          </p:cNvPr>
          <p:cNvSpPr txBox="1">
            <a:spLocks/>
          </p:cNvSpPr>
          <p:nvPr userDrawn="1"/>
        </p:nvSpPr>
        <p:spPr>
          <a:xfrm>
            <a:off x="7237314" y="2838996"/>
            <a:ext cx="2291003" cy="318273"/>
          </a:xfrm>
          <a:prstGeom prst="rect">
            <a:avLst/>
          </a:prstGeom>
          <a:noFill/>
          <a:ln>
            <a:noFill/>
          </a:ln>
        </p:spPr>
        <p:txBody>
          <a:bodyPr wrap="none" lIns="105747" tIns="0" rIns="105747" bIns="0" anchor="ctr"/>
          <a:lstStyle>
            <a:lvl1pPr marL="0" indent="0" algn="l" defTabSz="742950" rtl="0" eaLnBrk="1" latinLnBrk="0" hangingPunct="1">
              <a:lnSpc>
                <a:spcPct val="130000"/>
              </a:lnSpc>
              <a:spcBef>
                <a:spcPts val="0"/>
              </a:spcBef>
              <a:spcAft>
                <a:spcPts val="1000"/>
              </a:spcAft>
              <a:buFont typeface="Arial"/>
              <a:buNone/>
              <a:defRPr kumimoji="1" sz="1200" b="0" i="0" kern="1200">
                <a:solidFill>
                  <a:schemeClr val="tx1"/>
                </a:solidFill>
                <a:latin typeface="+mn-ea"/>
                <a:ea typeface="+mn-ea"/>
                <a:cs typeface="Noto Sans CJK JP DemiLight" charset="-128"/>
              </a:defRPr>
            </a:lvl1pPr>
            <a:lvl2pPr marL="37147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2pPr>
            <a:lvl3pPr marL="74295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3pPr>
            <a:lvl4pPr marL="111442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4pPr>
            <a:lvl5pPr marL="148590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5pPr>
            <a:lvl6pPr marL="204311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9pPr>
          </a:lstStyle>
          <a:p>
            <a:pPr algn="r">
              <a:lnSpc>
                <a:spcPct val="150000"/>
              </a:lnSpc>
            </a:pPr>
            <a:r>
              <a:rPr lang="en-US" altLang="ja-JP" sz="1400">
                <a:solidFill>
                  <a:schemeClr val="bg1"/>
                </a:solidFill>
                <a:latin typeface="Meiryo" panose="020B0604030504040204" pitchFamily="34" charset="-128"/>
                <a:ea typeface="Meiryo" panose="020B0604030504040204" pitchFamily="34" charset="-128"/>
              </a:rPr>
              <a:t>2021</a:t>
            </a:r>
            <a:r>
              <a:rPr lang="ja-JP" altLang="en-US" sz="1400">
                <a:solidFill>
                  <a:schemeClr val="bg1"/>
                </a:solidFill>
                <a:latin typeface="Meiryo" panose="020B0604030504040204" pitchFamily="34" charset="-128"/>
                <a:ea typeface="Meiryo" panose="020B0604030504040204" pitchFamily="34" charset="-128"/>
              </a:rPr>
              <a:t>年</a:t>
            </a:r>
            <a:r>
              <a:rPr lang="en-US" altLang="ja-JP" sz="1400">
                <a:solidFill>
                  <a:schemeClr val="bg1"/>
                </a:solidFill>
                <a:latin typeface="Meiryo" panose="020B0604030504040204" pitchFamily="34" charset="-128"/>
                <a:ea typeface="Meiryo" panose="020B0604030504040204" pitchFamily="34" charset="-128"/>
              </a:rPr>
              <a:t>4</a:t>
            </a:r>
            <a:r>
              <a:rPr lang="ja-JP" altLang="en-US" sz="1400">
                <a:solidFill>
                  <a:schemeClr val="bg1"/>
                </a:solidFill>
                <a:latin typeface="Meiryo" panose="020B0604030504040204" pitchFamily="34" charset="-128"/>
                <a:ea typeface="Meiryo" panose="020B0604030504040204" pitchFamily="34" charset="-128"/>
              </a:rPr>
              <a:t>月</a:t>
            </a:r>
            <a:r>
              <a:rPr lang="en-US" altLang="ja-JP" sz="1400">
                <a:solidFill>
                  <a:schemeClr val="bg1"/>
                </a:solidFill>
                <a:latin typeface="Meiryo" panose="020B0604030504040204" pitchFamily="34" charset="-128"/>
                <a:ea typeface="Meiryo" panose="020B0604030504040204" pitchFamily="34" charset="-128"/>
              </a:rPr>
              <a:t>1</a:t>
            </a:r>
            <a:r>
              <a:rPr lang="ja-JP" altLang="en-US" sz="1400">
                <a:solidFill>
                  <a:schemeClr val="bg1"/>
                </a:solidFill>
                <a:latin typeface="Meiryo" panose="020B0604030504040204" pitchFamily="34" charset="-128"/>
                <a:ea typeface="Meiryo" panose="020B0604030504040204" pitchFamily="34" charset="-128"/>
              </a:rPr>
              <a:t>日</a:t>
            </a:r>
          </a:p>
        </p:txBody>
      </p:sp>
      <p:sp>
        <p:nvSpPr>
          <p:cNvPr id="14" name="Footer Placeholder 2">
            <a:extLst>
              <a:ext uri="{FF2B5EF4-FFF2-40B4-BE49-F238E27FC236}">
                <a16:creationId xmlns:a16="http://schemas.microsoft.com/office/drawing/2014/main" id="{00B915E3-9721-E14D-9069-1E3398AC9B47}"/>
              </a:ext>
            </a:extLst>
          </p:cNvPr>
          <p:cNvSpPr>
            <a:spLocks noGrp="1"/>
          </p:cNvSpPr>
          <p:nvPr>
            <p:ph type="ftr" sz="quarter" idx="11"/>
          </p:nvPr>
        </p:nvSpPr>
        <p:spPr>
          <a:xfrm>
            <a:off x="4450710" y="6379365"/>
            <a:ext cx="3757975" cy="263263"/>
          </a:xfrm>
        </p:spPr>
        <p:txBody>
          <a:bodyPr/>
          <a:lstStyle/>
          <a:p>
            <a:endParaRPr lang="en-US"/>
          </a:p>
        </p:txBody>
      </p:sp>
      <p:sp>
        <p:nvSpPr>
          <p:cNvPr id="15" name="タイトル 17">
            <a:extLst>
              <a:ext uri="{FF2B5EF4-FFF2-40B4-BE49-F238E27FC236}">
                <a16:creationId xmlns:a16="http://schemas.microsoft.com/office/drawing/2014/main" id="{74E58C1A-9531-3C45-9E29-C7A0D7F2876F}"/>
              </a:ext>
            </a:extLst>
          </p:cNvPr>
          <p:cNvSpPr>
            <a:spLocks noGrp="1"/>
          </p:cNvSpPr>
          <p:nvPr>
            <p:ph type="title"/>
          </p:nvPr>
        </p:nvSpPr>
        <p:spPr>
          <a:xfrm>
            <a:off x="2362200" y="1447800"/>
            <a:ext cx="7534810" cy="2304191"/>
          </a:xfrm>
        </p:spPr>
        <p:txBody>
          <a:bodyPr lIns="288000" tIns="180000" rIns="360000" bIns="72000" anchor="b"/>
          <a:lstStyle>
            <a:lvl1pPr>
              <a:defRPr sz="2400">
                <a:solidFill>
                  <a:schemeClr val="tx1"/>
                </a:solidFill>
              </a:defRPr>
            </a:lvl1pPr>
          </a:lstStyle>
          <a:p>
            <a:r>
              <a:rPr kumimoji="1" lang="ja-JP" altLang="en-US"/>
              <a:t>マスター タイトルの書式設定</a:t>
            </a:r>
          </a:p>
        </p:txBody>
      </p:sp>
      <p:grpSp>
        <p:nvGrpSpPr>
          <p:cNvPr id="89" name="グループ化 88"/>
          <p:cNvGrpSpPr/>
          <p:nvPr userDrawn="1"/>
        </p:nvGrpSpPr>
        <p:grpSpPr>
          <a:xfrm rot="16200000">
            <a:off x="-1117606" y="1574806"/>
            <a:ext cx="2819400" cy="126987"/>
            <a:chOff x="900632" y="1414463"/>
            <a:chExt cx="7938089" cy="357535"/>
          </a:xfrm>
          <a:solidFill>
            <a:schemeClr val="bg1">
              <a:alpha val="17000"/>
            </a:schemeClr>
          </a:solidFill>
        </p:grpSpPr>
        <p:sp>
          <p:nvSpPr>
            <p:cNvPr id="90"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9"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0"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1"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2"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3"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4"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5"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6"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7"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8"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9"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0"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1"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2"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3"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4"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5"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6"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7"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8"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9"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0"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1"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2"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3"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4"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5"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6"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7"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8"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9"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0"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1"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2"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3"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4"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5"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6"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7"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8"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9"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0"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1"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2"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3"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4"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5"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6"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7"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8"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9"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0"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1"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2"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3"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4"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Tree>
    <p:extLst>
      <p:ext uri="{BB962C8B-B14F-4D97-AF65-F5344CB8AC3E}">
        <p14:creationId xmlns:p14="http://schemas.microsoft.com/office/powerpoint/2010/main" val="11107767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中扉・目次1">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4" name="テキスト プレースホルダー 13">
            <a:extLst>
              <a:ext uri="{FF2B5EF4-FFF2-40B4-BE49-F238E27FC236}">
                <a16:creationId xmlns:a16="http://schemas.microsoft.com/office/drawing/2014/main" id="{A93A36DD-2A38-364A-8A47-8780ED7B4FED}"/>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0" lvl="0" defTabSz="457200"/>
            <a:r>
              <a:rPr kumimoji="1" lang="ja-JP" altLang="en-US"/>
              <a:t>第 </a:t>
            </a:r>
            <a:r>
              <a:rPr kumimoji="1" lang="en-US" altLang="ja-JP"/>
              <a:t>2 </a:t>
            </a:r>
            <a:r>
              <a:rPr kumimoji="1" lang="ja-JP" altLang="en-US"/>
              <a:t>レベル</a:t>
            </a:r>
          </a:p>
          <a:p>
            <a:pPr marL="0" lvl="0" defTabSz="457200"/>
            <a:r>
              <a:rPr kumimoji="1" lang="ja-JP" altLang="en-US"/>
              <a:t>第 </a:t>
            </a:r>
            <a:r>
              <a:rPr kumimoji="1" lang="en-US" altLang="ja-JP"/>
              <a:t>3 </a:t>
            </a:r>
            <a:r>
              <a:rPr kumimoji="1" lang="ja-JP" altLang="en-US"/>
              <a:t>レベル</a:t>
            </a:r>
          </a:p>
          <a:p>
            <a:pPr marL="0" lvl="0" defTabSz="457200"/>
            <a:r>
              <a:rPr kumimoji="1" lang="ja-JP" altLang="en-US"/>
              <a:t>第 </a:t>
            </a:r>
            <a:r>
              <a:rPr kumimoji="1" lang="en-US" altLang="ja-JP"/>
              <a:t>4 </a:t>
            </a:r>
            <a:r>
              <a:rPr kumimoji="1" lang="ja-JP" altLang="en-US"/>
              <a:t>レベル</a:t>
            </a:r>
          </a:p>
          <a:p>
            <a:pPr marL="0" lvl="0" defTabSz="457200"/>
            <a:r>
              <a:rPr kumimoji="1" lang="ja-JP" altLang="en-US"/>
              <a:t>第 </a:t>
            </a:r>
            <a:r>
              <a:rPr kumimoji="1" lang="en-US" altLang="ja-JP"/>
              <a:t>5 </a:t>
            </a:r>
            <a:r>
              <a:rPr kumimoji="1" lang="ja-JP" altLang="en-US"/>
              <a:t>レベル</a:t>
            </a:r>
          </a:p>
        </p:txBody>
      </p:sp>
      <p:grpSp>
        <p:nvGrpSpPr>
          <p:cNvPr id="153" name="グループ化 152"/>
          <p:cNvGrpSpPr/>
          <p:nvPr userDrawn="1"/>
        </p:nvGrpSpPr>
        <p:grpSpPr>
          <a:xfrm rot="16200000">
            <a:off x="-1117606" y="1574806"/>
            <a:ext cx="2819400" cy="126987"/>
            <a:chOff x="900632" y="1414463"/>
            <a:chExt cx="7938089" cy="357535"/>
          </a:xfrm>
          <a:solidFill>
            <a:schemeClr val="bg1">
              <a:alpha val="17000"/>
            </a:schemeClr>
          </a:solidFill>
        </p:grpSpPr>
        <p:sp>
          <p:nvSpPr>
            <p:cNvPr id="154"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0"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1"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2"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3"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4"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5"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6"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7"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8"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9"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0"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1"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2"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3"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4"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5"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6"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7"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8"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9"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0"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1"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2"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3"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4"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5"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6"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7"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8"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9"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0"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1"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2"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3"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4"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5"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6"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7"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8"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9"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0"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1"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2"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3"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4"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5"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6"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7"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8"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9"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0"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1"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2"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3"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4"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5"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6"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7"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8"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9"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0"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1"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2"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3"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89"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0">
                <a:schemeClr val="bg2"/>
              </a:gs>
              <a:gs pos="62000">
                <a:schemeClr val="tx2">
                  <a:alpha val="31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pic>
        <p:nvPicPr>
          <p:cNvPr id="88" name="図 8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38483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中扉・目次2">
    <p:spTree>
      <p:nvGrpSpPr>
        <p:cNvPr id="1" name=""/>
        <p:cNvGrpSpPr/>
        <p:nvPr/>
      </p:nvGrpSpPr>
      <p:grpSpPr>
        <a:xfrm>
          <a:off x="0" y="0"/>
          <a:ext cx="0" cy="0"/>
          <a:chOff x="0" y="0"/>
          <a:chExt cx="0" cy="0"/>
        </a:xfrm>
      </p:grpSpPr>
      <p:sp>
        <p:nvSpPr>
          <p:cNvPr id="101"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chemeClr val="accent2"/>
            </a:fgClr>
            <a:bgClr>
              <a:srgbClr val="DF637E"/>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02"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21000">
                <a:schemeClr val="accent4"/>
              </a:gs>
              <a:gs pos="62000">
                <a:schemeClr val="accent2">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grpSp>
        <p:nvGrpSpPr>
          <p:cNvPr id="16" name="グループ化 15"/>
          <p:cNvGrpSpPr/>
          <p:nvPr userDrawn="1"/>
        </p:nvGrpSpPr>
        <p:grpSpPr>
          <a:xfrm rot="16200000">
            <a:off x="-1117606" y="1574806"/>
            <a:ext cx="2819400" cy="126987"/>
            <a:chOff x="900632" y="1414463"/>
            <a:chExt cx="7938089" cy="357535"/>
          </a:xfrm>
          <a:solidFill>
            <a:schemeClr val="bg1">
              <a:alpha val="17000"/>
            </a:schemeClr>
          </a:solidFill>
        </p:grpSpPr>
        <p:sp>
          <p:nvSpPr>
            <p:cNvPr id="17"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97" name="テキスト プレースホルダー 13">
            <a:extLst>
              <a:ext uri="{FF2B5EF4-FFF2-40B4-BE49-F238E27FC236}">
                <a16:creationId xmlns:a16="http://schemas.microsoft.com/office/drawing/2014/main" id="{A93A36DD-2A38-364A-8A47-8780ED7B4FED}"/>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0" lvl="0" defTabSz="457200"/>
            <a:r>
              <a:rPr kumimoji="1" lang="ja-JP" altLang="en-US"/>
              <a:t>第 </a:t>
            </a:r>
            <a:r>
              <a:rPr kumimoji="1" lang="en-US" altLang="ja-JP"/>
              <a:t>2 </a:t>
            </a:r>
            <a:r>
              <a:rPr kumimoji="1" lang="ja-JP" altLang="en-US"/>
              <a:t>レベル</a:t>
            </a:r>
          </a:p>
          <a:p>
            <a:pPr marL="0" lvl="0" defTabSz="457200"/>
            <a:r>
              <a:rPr kumimoji="1" lang="ja-JP" altLang="en-US"/>
              <a:t>第 </a:t>
            </a:r>
            <a:r>
              <a:rPr kumimoji="1" lang="en-US" altLang="ja-JP"/>
              <a:t>3 </a:t>
            </a:r>
            <a:r>
              <a:rPr kumimoji="1" lang="ja-JP" altLang="en-US"/>
              <a:t>レベル</a:t>
            </a:r>
          </a:p>
          <a:p>
            <a:pPr marL="0" lvl="0" defTabSz="457200"/>
            <a:r>
              <a:rPr kumimoji="1" lang="ja-JP" altLang="en-US"/>
              <a:t>第 </a:t>
            </a:r>
            <a:r>
              <a:rPr kumimoji="1" lang="en-US" altLang="ja-JP"/>
              <a:t>4 </a:t>
            </a:r>
            <a:r>
              <a:rPr kumimoji="1" lang="ja-JP" altLang="en-US"/>
              <a:t>レベル</a:t>
            </a:r>
          </a:p>
          <a:p>
            <a:pPr marL="0" lvl="0" defTabSz="457200"/>
            <a:r>
              <a:rPr kumimoji="1" lang="ja-JP" altLang="en-US"/>
              <a:t>第 </a:t>
            </a:r>
            <a:r>
              <a:rPr kumimoji="1" lang="en-US" altLang="ja-JP"/>
              <a:t>5 </a:t>
            </a:r>
            <a:r>
              <a:rPr kumimoji="1" lang="ja-JP" altLang="en-US"/>
              <a:t>レベル</a:t>
            </a:r>
          </a:p>
        </p:txBody>
      </p:sp>
      <p:pic>
        <p:nvPicPr>
          <p:cNvPr id="98" name="図 9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40069730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中扉・目次3">
    <p:spTree>
      <p:nvGrpSpPr>
        <p:cNvPr id="1" name=""/>
        <p:cNvGrpSpPr/>
        <p:nvPr/>
      </p:nvGrpSpPr>
      <p:grpSpPr>
        <a:xfrm>
          <a:off x="0" y="0"/>
          <a:ext cx="0" cy="0"/>
          <a:chOff x="0" y="0"/>
          <a:chExt cx="0" cy="0"/>
        </a:xfrm>
      </p:grpSpPr>
      <p:sp>
        <p:nvSpPr>
          <p:cNvPr id="100"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chemeClr val="accent3"/>
            </a:fgClr>
            <a:bgClr>
              <a:srgbClr val="7EC4C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01"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26000">
                <a:schemeClr val="accent5"/>
              </a:gs>
              <a:gs pos="67000">
                <a:schemeClr val="accent3">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12" name="テキスト プレースホルダー 13">
            <a:extLst>
              <a:ext uri="{FF2B5EF4-FFF2-40B4-BE49-F238E27FC236}">
                <a16:creationId xmlns:a16="http://schemas.microsoft.com/office/drawing/2014/main" id="{013672E4-8361-284E-8D6A-CC652AA0D4A3}"/>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0" lvl="0" defTabSz="457200"/>
            <a:r>
              <a:rPr kumimoji="1" lang="ja-JP" altLang="en-US"/>
              <a:t>第 </a:t>
            </a:r>
            <a:r>
              <a:rPr kumimoji="1" lang="en-US" altLang="ja-JP"/>
              <a:t>2 </a:t>
            </a:r>
            <a:r>
              <a:rPr kumimoji="1" lang="ja-JP" altLang="en-US"/>
              <a:t>レベル</a:t>
            </a:r>
          </a:p>
          <a:p>
            <a:pPr marL="0" lvl="0" defTabSz="457200"/>
            <a:r>
              <a:rPr kumimoji="1" lang="ja-JP" altLang="en-US"/>
              <a:t>第 </a:t>
            </a:r>
            <a:r>
              <a:rPr kumimoji="1" lang="en-US" altLang="ja-JP"/>
              <a:t>3 </a:t>
            </a:r>
            <a:r>
              <a:rPr kumimoji="1" lang="ja-JP" altLang="en-US"/>
              <a:t>レベル</a:t>
            </a:r>
          </a:p>
          <a:p>
            <a:pPr marL="0" lvl="0" defTabSz="457200"/>
            <a:r>
              <a:rPr kumimoji="1" lang="ja-JP" altLang="en-US"/>
              <a:t>第 </a:t>
            </a:r>
            <a:r>
              <a:rPr kumimoji="1" lang="en-US" altLang="ja-JP"/>
              <a:t>4 </a:t>
            </a:r>
            <a:r>
              <a:rPr kumimoji="1" lang="ja-JP" altLang="en-US"/>
              <a:t>レベル</a:t>
            </a:r>
          </a:p>
          <a:p>
            <a:pPr marL="0" lvl="0" defTabSz="457200"/>
            <a:r>
              <a:rPr kumimoji="1" lang="ja-JP" altLang="en-US"/>
              <a:t>第 </a:t>
            </a:r>
            <a:r>
              <a:rPr kumimoji="1" lang="en-US" altLang="ja-JP"/>
              <a:t>5 </a:t>
            </a:r>
            <a:r>
              <a:rPr kumimoji="1" lang="ja-JP" altLang="en-US"/>
              <a:t>レベル</a:t>
            </a:r>
          </a:p>
        </p:txBody>
      </p:sp>
      <p:grpSp>
        <p:nvGrpSpPr>
          <p:cNvPr id="16" name="グループ化 15"/>
          <p:cNvGrpSpPr/>
          <p:nvPr userDrawn="1"/>
        </p:nvGrpSpPr>
        <p:grpSpPr>
          <a:xfrm rot="16200000">
            <a:off x="-1117606" y="1574806"/>
            <a:ext cx="2819400" cy="126987"/>
            <a:chOff x="900632" y="1414463"/>
            <a:chExt cx="7938089" cy="357535"/>
          </a:xfrm>
          <a:solidFill>
            <a:schemeClr val="bg1">
              <a:alpha val="17000"/>
            </a:schemeClr>
          </a:solidFill>
        </p:grpSpPr>
        <p:sp>
          <p:nvSpPr>
            <p:cNvPr id="17"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97" name="図 9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644654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ロゴ無し-白紙">
    <p:spTree>
      <p:nvGrpSpPr>
        <p:cNvPr id="1" name=""/>
        <p:cNvGrpSpPr/>
        <p:nvPr/>
      </p:nvGrpSpPr>
      <p:grpSpPr>
        <a:xfrm>
          <a:off x="0" y="0"/>
          <a:ext cx="0" cy="0"/>
          <a:chOff x="0" y="0"/>
          <a:chExt cx="0" cy="0"/>
        </a:xfrm>
      </p:grpSpPr>
      <p:sp>
        <p:nvSpPr>
          <p:cNvPr id="3" name="Inhaltsplatzhalter 13">
            <a:extLst>
              <a:ext uri="{FF2B5EF4-FFF2-40B4-BE49-F238E27FC236}">
                <a16:creationId xmlns:a16="http://schemas.microsoft.com/office/drawing/2014/main" id="{7C312E58-EAB5-4428-B7C3-5123193F77A2}"/>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3072960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ロゴ有-タイトル＆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86" y="1879526"/>
            <a:ext cx="9185828" cy="4449838"/>
          </a:xfrm>
        </p:spPr>
        <p:txBody>
          <a:bodyPr>
            <a:normAutofit/>
          </a:bodyPr>
          <a:lstStyle>
            <a:lvl1pPr>
              <a:defRPr sz="1200"/>
            </a:lvl1pPr>
            <a:lvl2pPr>
              <a:defRPr sz="1200"/>
            </a:lvl2pPr>
            <a:lvl3pPr>
              <a:defRPr sz="1200"/>
            </a:lvl3pPr>
            <a:lvl4pPr>
              <a:defRPr sz="1200"/>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Footer Placeholder 4"/>
          <p:cNvSpPr>
            <a:spLocks noGrp="1"/>
          </p:cNvSpPr>
          <p:nvPr>
            <p:ph type="ftr" sz="quarter" idx="11"/>
          </p:nvPr>
        </p:nvSpPr>
        <p:spPr/>
        <p:txBody>
          <a:bodyPr/>
          <a:lstStyle/>
          <a:p>
            <a:endParaRPr lang="en-US"/>
          </a:p>
        </p:txBody>
      </p:sp>
      <p:pic>
        <p:nvPicPr>
          <p:cNvPr id="6" name="図 5">
            <a:extLst>
              <a:ext uri="{FF2B5EF4-FFF2-40B4-BE49-F238E27FC236}">
                <a16:creationId xmlns:a16="http://schemas.microsoft.com/office/drawing/2014/main" id="{F33F99F1-7032-4F4F-BBFD-0D837F547269}"/>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12"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3"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4"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15"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a:p>
        </p:txBody>
      </p:sp>
      <p:sp>
        <p:nvSpPr>
          <p:cNvPr id="16"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
        <p:nvSpPr>
          <p:cNvPr id="11" name="Inhaltsplatzhalter 13">
            <a:extLst>
              <a:ext uri="{FF2B5EF4-FFF2-40B4-BE49-F238E27FC236}">
                <a16:creationId xmlns:a16="http://schemas.microsoft.com/office/drawing/2014/main" id="{2930009D-E582-429F-9AB2-08DD8E7CCCE4}"/>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3253618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ロゴ有-タイトル">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pic>
        <p:nvPicPr>
          <p:cNvPr id="12" name="図 11">
            <a:extLst>
              <a:ext uri="{FF2B5EF4-FFF2-40B4-BE49-F238E27FC236}">
                <a16:creationId xmlns:a16="http://schemas.microsoft.com/office/drawing/2014/main" id="{01BCB77C-208D-B54D-A9E6-6C5D999C55B6}"/>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11" name="テキスト プレースホルダー 6">
            <a:extLst>
              <a:ext uri="{FF2B5EF4-FFF2-40B4-BE49-F238E27FC236}">
                <a16:creationId xmlns:a16="http://schemas.microsoft.com/office/drawing/2014/main" id="{4B66BDE1-5ABE-1A49-831A-CACBD5DC5471}"/>
              </a:ext>
            </a:extLst>
          </p:cNvPr>
          <p:cNvSpPr txBox="1">
            <a:spLocks/>
          </p:cNvSpPr>
          <p:nvPr userDrawn="1"/>
        </p:nvSpPr>
        <p:spPr>
          <a:xfrm>
            <a:off x="0" y="0"/>
            <a:ext cx="9907200" cy="827999"/>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4" name="テキスト プレースホルダー 6">
            <a:extLst>
              <a:ext uri="{FF2B5EF4-FFF2-40B4-BE49-F238E27FC236}">
                <a16:creationId xmlns:a16="http://schemas.microsoft.com/office/drawing/2014/main" id="{128C7BBE-DA91-2546-9948-0ECF38C7D752}"/>
              </a:ext>
            </a:extLst>
          </p:cNvPr>
          <p:cNvSpPr txBox="1">
            <a:spLocks/>
          </p:cNvSpPr>
          <p:nvPr userDrawn="1"/>
        </p:nvSpPr>
        <p:spPr>
          <a:xfrm>
            <a:off x="6019800" y="0"/>
            <a:ext cx="3896710" cy="827999"/>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2146971 w 9907200"/>
              <a:gd name="connsiteY0" fmla="*/ 82296 h 827999"/>
              <a:gd name="connsiteX1" fmla="*/ 9907200 w 9907200"/>
              <a:gd name="connsiteY1" fmla="*/ 0 h 827999"/>
              <a:gd name="connsiteX2" fmla="*/ 9907200 w 9907200"/>
              <a:gd name="connsiteY2" fmla="*/ 827999 h 827999"/>
              <a:gd name="connsiteX3" fmla="*/ 0 w 9907200"/>
              <a:gd name="connsiteY3" fmla="*/ 827999 h 827999"/>
              <a:gd name="connsiteX4" fmla="*/ 2146971 w 9907200"/>
              <a:gd name="connsiteY4" fmla="*/ 82296 h 827999"/>
              <a:gd name="connsiteX0" fmla="*/ 2100475 w 9907200"/>
              <a:gd name="connsiteY0" fmla="*/ 4572 h 827999"/>
              <a:gd name="connsiteX1" fmla="*/ 9907200 w 9907200"/>
              <a:gd name="connsiteY1" fmla="*/ 0 h 827999"/>
              <a:gd name="connsiteX2" fmla="*/ 9907200 w 9907200"/>
              <a:gd name="connsiteY2" fmla="*/ 827999 h 827999"/>
              <a:gd name="connsiteX3" fmla="*/ 0 w 9907200"/>
              <a:gd name="connsiteY3" fmla="*/ 827999 h 827999"/>
              <a:gd name="connsiteX4" fmla="*/ 2100475 w 9907200"/>
              <a:gd name="connsiteY4" fmla="*/ 4572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7200" h="827999">
                <a:moveTo>
                  <a:pt x="2100475" y="4572"/>
                </a:moveTo>
                <a:lnTo>
                  <a:pt x="9907200" y="0"/>
                </a:lnTo>
                <a:lnTo>
                  <a:pt x="9907200" y="827999"/>
                </a:lnTo>
                <a:lnTo>
                  <a:pt x="0" y="827999"/>
                </a:lnTo>
                <a:lnTo>
                  <a:pt x="2100475" y="4572"/>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5" name="Title 1">
            <a:extLst>
              <a:ext uri="{FF2B5EF4-FFF2-40B4-BE49-F238E27FC236}">
                <a16:creationId xmlns:a16="http://schemas.microsoft.com/office/drawing/2014/main" id="{24636362-6DC1-7D45-87A6-A2F4247CD968}"/>
              </a:ext>
            </a:extLst>
          </p:cNvPr>
          <p:cNvSpPr>
            <a:spLocks noGrp="1"/>
          </p:cNvSpPr>
          <p:nvPr>
            <p:ph type="title"/>
          </p:nvPr>
        </p:nvSpPr>
        <p:spPr>
          <a:xfrm>
            <a:off x="0" y="-1"/>
            <a:ext cx="9906000" cy="827999"/>
          </a:xfrm>
        </p:spPr>
        <p:txBody>
          <a:bodyPr/>
          <a:lstStyle/>
          <a:p>
            <a:r>
              <a:rPr lang="ja-JP" altLang="en-US"/>
              <a:t>マスター タイトルの書式設定</a:t>
            </a:r>
            <a:endParaRPr lang="en-US"/>
          </a:p>
        </p:txBody>
      </p:sp>
      <p:sp>
        <p:nvSpPr>
          <p:cNvPr id="16" name="Date Placeholder 3">
            <a:extLst>
              <a:ext uri="{FF2B5EF4-FFF2-40B4-BE49-F238E27FC236}">
                <a16:creationId xmlns:a16="http://schemas.microsoft.com/office/drawing/2014/main" id="{7A7A2EE5-AF89-5B47-A63C-DED06F0883A2}"/>
              </a:ext>
            </a:extLst>
          </p:cNvPr>
          <p:cNvSpPr>
            <a:spLocks noGrp="1"/>
          </p:cNvSpPr>
          <p:nvPr>
            <p:ph type="dt" sz="half" idx="10"/>
          </p:nvPr>
        </p:nvSpPr>
        <p:spPr>
          <a:xfrm>
            <a:off x="7306040" y="427034"/>
            <a:ext cx="2228850" cy="365125"/>
          </a:xfrm>
        </p:spPr>
        <p:txBody>
          <a:bodyPr/>
          <a:lstStyle/>
          <a:p>
            <a:endParaRPr lang="en-US"/>
          </a:p>
        </p:txBody>
      </p:sp>
      <p:sp>
        <p:nvSpPr>
          <p:cNvPr id="17" name="テキスト プレースホルダー 12">
            <a:extLst>
              <a:ext uri="{FF2B5EF4-FFF2-40B4-BE49-F238E27FC236}">
                <a16:creationId xmlns:a16="http://schemas.microsoft.com/office/drawing/2014/main" id="{E32FF9E2-AACC-F14F-A96C-A0E9FD2730C0}"/>
              </a:ext>
            </a:extLst>
          </p:cNvPr>
          <p:cNvSpPr>
            <a:spLocks noGrp="1"/>
          </p:cNvSpPr>
          <p:nvPr>
            <p:ph type="body" sz="quarter" idx="13"/>
          </p:nvPr>
        </p:nvSpPr>
        <p:spPr>
          <a:xfrm>
            <a:off x="0" y="828000"/>
            <a:ext cx="9907200" cy="535880"/>
          </a:xfr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144000" rtlCol="0" anchor="t">
            <a:spAutoFit/>
          </a:bodyPr>
          <a:lstStyle>
            <a:lvl1pPr marL="0" indent="0">
              <a:buNone/>
              <a:defRPr lang="ja-JP" altLang="en-US" sz="1300" kern="900" spc="69" smtClean="0">
                <a:solidFill>
                  <a:schemeClr val="tx1"/>
                </a:solidFill>
              </a:defRPr>
            </a:lvl1pPr>
            <a:lvl2pPr>
              <a:defRPr lang="ja-JP" altLang="en-US" sz="1800" smtClean="0">
                <a:solidFill>
                  <a:schemeClr val="tx1"/>
                </a:solidFill>
                <a:latin typeface="+mn-lt"/>
                <a:ea typeface="+mn-ea"/>
              </a:defRPr>
            </a:lvl2pPr>
            <a:lvl3pPr>
              <a:defRPr lang="ja-JP" altLang="en-US" sz="1800" smtClean="0">
                <a:solidFill>
                  <a:schemeClr val="tx1"/>
                </a:solidFill>
                <a:latin typeface="+mn-lt"/>
                <a:ea typeface="+mn-ea"/>
              </a:defRPr>
            </a:lvl3pPr>
            <a:lvl4pPr>
              <a:defRPr lang="ja-JP" altLang="en-US" sz="1800" smtClean="0">
                <a:solidFill>
                  <a:schemeClr val="tx1"/>
                </a:solidFill>
                <a:latin typeface="+mn-lt"/>
                <a:ea typeface="+mn-ea"/>
              </a:defRPr>
            </a:lvl4pPr>
            <a:lvl5pPr>
              <a:defRPr lang="ja-JP" altLang="en-US" sz="1800">
                <a:solidFill>
                  <a:schemeClr val="tx1"/>
                </a:solidFill>
                <a:latin typeface="+mn-lt"/>
                <a:ea typeface="+mn-ea"/>
              </a:defRPr>
            </a:lvl5pPr>
          </a:lstStyle>
          <a:p>
            <a:pPr marL="0" lvl="0" defTabSz="457200">
              <a:spcAft>
                <a:spcPts val="1000"/>
              </a:spcAft>
            </a:pPr>
            <a:r>
              <a:rPr kumimoji="1" lang="ja-JP" altLang="en-US"/>
              <a:t>マスター テキストの書式設定</a:t>
            </a:r>
          </a:p>
        </p:txBody>
      </p:sp>
      <p:sp>
        <p:nvSpPr>
          <p:cNvPr id="13" name="Inhaltsplatzhalter 13">
            <a:extLst>
              <a:ext uri="{FF2B5EF4-FFF2-40B4-BE49-F238E27FC236}">
                <a16:creationId xmlns:a16="http://schemas.microsoft.com/office/drawing/2014/main" id="{26B27123-1E78-46A5-BEFC-C15DA3050BEA}"/>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800090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ロゴ有-白紙">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602BD50-DCF9-714C-91DD-D79ACEF746FC}"/>
              </a:ext>
            </a:extLst>
          </p:cNvPr>
          <p:cNvPicPr>
            <a:picLocks noChangeAspect="1"/>
          </p:cNvPicPr>
          <p:nvPr userDrawn="1"/>
        </p:nvPicPr>
        <p:blipFill>
          <a:blip r:embed="rId2"/>
          <a:stretch>
            <a:fillRect/>
          </a:stretch>
        </p:blipFill>
        <p:spPr>
          <a:xfrm>
            <a:off x="360086" y="6534000"/>
            <a:ext cx="2028431" cy="207831"/>
          </a:xfrm>
          <a:prstGeom prst="rect">
            <a:avLst/>
          </a:prstGeom>
        </p:spPr>
      </p:pic>
      <p:sp>
        <p:nvSpPr>
          <p:cNvPr id="4" name="Inhaltsplatzhalter 13">
            <a:extLst>
              <a:ext uri="{FF2B5EF4-FFF2-40B4-BE49-F238E27FC236}">
                <a16:creationId xmlns:a16="http://schemas.microsoft.com/office/drawing/2014/main" id="{52944114-3DBC-4F38-AC09-9BB99B2224AE}"/>
              </a:ext>
            </a:extLst>
          </p:cNvPr>
          <p:cNvSpPr txBox="1">
            <a:spLocks/>
          </p:cNvSpPr>
          <p:nvPr userDrawn="1"/>
        </p:nvSpPr>
        <p:spPr bwMode="auto">
          <a:xfrm>
            <a:off x="9478810" y="6687442"/>
            <a:ext cx="396739" cy="170558"/>
          </a:xfrm>
          <a:prstGeom prst="rect">
            <a:avLst/>
          </a:prstGeom>
        </p:spPr>
        <p:txBody>
          <a:bodyPr lIns="0" tIns="27000" rIns="0" bIns="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fld id="{EB578BD5-E3A8-4354-91BC-79CE4598B8D1}" type="slidenum">
              <a:rPr kumimoji="0" lang="en-US" sz="800" b="0" i="0" u="none" strike="noStrike" kern="1200" cap="none" spc="0" normalizeH="0" baseline="0" noProof="0" smtClean="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pPr marL="0" marR="0" lvl="0" indent="0" algn="ctr" defTabSz="6858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2629133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表紙1">
    <p:spTree>
      <p:nvGrpSpPr>
        <p:cNvPr id="1" name=""/>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947288C7-7203-D54E-8629-CD9317DDB283}"/>
              </a:ext>
            </a:extLst>
          </p:cNvPr>
          <p:cNvSpPr txBox="1">
            <a:spLocks/>
          </p:cNvSpPr>
          <p:nvPr userDrawn="1"/>
        </p:nvSpPr>
        <p:spPr>
          <a:xfrm>
            <a:off x="0" y="3886200"/>
            <a:ext cx="9906000" cy="3000118"/>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C430249E-AE45-AB46-9462-F239EA5FB436}"/>
              </a:ext>
            </a:extLst>
          </p:cNvPr>
          <p:cNvSpPr txBox="1">
            <a:spLocks/>
          </p:cNvSpPr>
          <p:nvPr userDrawn="1"/>
        </p:nvSpPr>
        <p:spPr>
          <a:xfrm>
            <a:off x="4165600" y="3886200"/>
            <a:ext cx="5740400" cy="300011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3858857 w 9907200"/>
              <a:gd name="connsiteY0" fmla="*/ 5588 h 827999"/>
              <a:gd name="connsiteX1" fmla="*/ 9907200 w 9907200"/>
              <a:gd name="connsiteY1" fmla="*/ 0 h 827999"/>
              <a:gd name="connsiteX2" fmla="*/ 9907200 w 9907200"/>
              <a:gd name="connsiteY2" fmla="*/ 827999 h 827999"/>
              <a:gd name="connsiteX3" fmla="*/ 0 w 9907200"/>
              <a:gd name="connsiteY3" fmla="*/ 827999 h 827999"/>
              <a:gd name="connsiteX4" fmla="*/ 3858857 w 9907200"/>
              <a:gd name="connsiteY4" fmla="*/ 5588 h 827999"/>
              <a:gd name="connsiteX0" fmla="*/ 5052983 w 9907200"/>
              <a:gd name="connsiteY0" fmla="*/ 5588 h 827999"/>
              <a:gd name="connsiteX1" fmla="*/ 9907200 w 9907200"/>
              <a:gd name="connsiteY1" fmla="*/ 0 h 827999"/>
              <a:gd name="connsiteX2" fmla="*/ 9907200 w 9907200"/>
              <a:gd name="connsiteY2" fmla="*/ 827999 h 827999"/>
              <a:gd name="connsiteX3" fmla="*/ 0 w 9907200"/>
              <a:gd name="connsiteY3" fmla="*/ 827999 h 827999"/>
              <a:gd name="connsiteX4" fmla="*/ 5052983 w 9907200"/>
              <a:gd name="connsiteY4" fmla="*/ 5588 h 827999"/>
              <a:gd name="connsiteX0" fmla="*/ 3331732 w 9907200"/>
              <a:gd name="connsiteY0" fmla="*/ 0 h 828042"/>
              <a:gd name="connsiteX1" fmla="*/ 9907200 w 9907200"/>
              <a:gd name="connsiteY1" fmla="*/ 43 h 828042"/>
              <a:gd name="connsiteX2" fmla="*/ 9907200 w 9907200"/>
              <a:gd name="connsiteY2" fmla="*/ 828042 h 828042"/>
              <a:gd name="connsiteX3" fmla="*/ 0 w 9907200"/>
              <a:gd name="connsiteY3" fmla="*/ 828042 h 828042"/>
              <a:gd name="connsiteX4" fmla="*/ 3331732 w 9907200"/>
              <a:gd name="connsiteY4" fmla="*/ 0 h 828042"/>
              <a:gd name="connsiteX0" fmla="*/ 4732750 w 11308218"/>
              <a:gd name="connsiteY0" fmla="*/ 0 h 828042"/>
              <a:gd name="connsiteX1" fmla="*/ 11308218 w 11308218"/>
              <a:gd name="connsiteY1" fmla="*/ 43 h 828042"/>
              <a:gd name="connsiteX2" fmla="*/ 11308218 w 11308218"/>
              <a:gd name="connsiteY2" fmla="*/ 828042 h 828042"/>
              <a:gd name="connsiteX3" fmla="*/ 0 w 11308218"/>
              <a:gd name="connsiteY3" fmla="*/ 828042 h 828042"/>
              <a:gd name="connsiteX4" fmla="*/ 4732750 w 11308218"/>
              <a:gd name="connsiteY4" fmla="*/ 0 h 828042"/>
              <a:gd name="connsiteX0" fmla="*/ 5153056 w 11308218"/>
              <a:gd name="connsiteY0" fmla="*/ 0 h 828042"/>
              <a:gd name="connsiteX1" fmla="*/ 11308218 w 11308218"/>
              <a:gd name="connsiteY1" fmla="*/ 43 h 828042"/>
              <a:gd name="connsiteX2" fmla="*/ 11308218 w 11308218"/>
              <a:gd name="connsiteY2" fmla="*/ 828042 h 828042"/>
              <a:gd name="connsiteX3" fmla="*/ 0 w 11308218"/>
              <a:gd name="connsiteY3" fmla="*/ 828042 h 828042"/>
              <a:gd name="connsiteX4" fmla="*/ 5153056 w 11308218"/>
              <a:gd name="connsiteY4" fmla="*/ 0 h 828042"/>
              <a:gd name="connsiteX0" fmla="*/ 5613390 w 11308218"/>
              <a:gd name="connsiteY0" fmla="*/ 5588 h 827999"/>
              <a:gd name="connsiteX1" fmla="*/ 11308218 w 11308218"/>
              <a:gd name="connsiteY1" fmla="*/ 0 h 827999"/>
              <a:gd name="connsiteX2" fmla="*/ 11308218 w 11308218"/>
              <a:gd name="connsiteY2" fmla="*/ 827999 h 827999"/>
              <a:gd name="connsiteX3" fmla="*/ 0 w 11308218"/>
              <a:gd name="connsiteY3" fmla="*/ 827999 h 827999"/>
              <a:gd name="connsiteX4" fmla="*/ 5613390 w 11308218"/>
              <a:gd name="connsiteY4" fmla="*/ 5588 h 827999"/>
              <a:gd name="connsiteX0" fmla="*/ 5702896 w 11308218"/>
              <a:gd name="connsiteY0" fmla="*/ 5588 h 827999"/>
              <a:gd name="connsiteX1" fmla="*/ 11308218 w 11308218"/>
              <a:gd name="connsiteY1" fmla="*/ 0 h 827999"/>
              <a:gd name="connsiteX2" fmla="*/ 11308218 w 11308218"/>
              <a:gd name="connsiteY2" fmla="*/ 827999 h 827999"/>
              <a:gd name="connsiteX3" fmla="*/ 0 w 11308218"/>
              <a:gd name="connsiteY3" fmla="*/ 827999 h 827999"/>
              <a:gd name="connsiteX4" fmla="*/ 5702896 w 11308218"/>
              <a:gd name="connsiteY4" fmla="*/ 5588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8218" h="827999">
                <a:moveTo>
                  <a:pt x="5702896" y="5588"/>
                </a:moveTo>
                <a:lnTo>
                  <a:pt x="11308218" y="0"/>
                </a:lnTo>
                <a:lnTo>
                  <a:pt x="11308218" y="827999"/>
                </a:lnTo>
                <a:lnTo>
                  <a:pt x="0" y="827999"/>
                </a:lnTo>
                <a:lnTo>
                  <a:pt x="5702896" y="5588"/>
                </a:lnTo>
                <a:close/>
              </a:path>
            </a:pathLst>
          </a:custGeom>
          <a:gradFill flip="none" rotWithShape="1">
            <a:gsLst>
              <a:gs pos="0">
                <a:srgbClr val="0064DF">
                  <a:alpha val="50196"/>
                </a:srgbClr>
              </a:gs>
              <a:gs pos="62000">
                <a:srgbClr val="0C338E">
                  <a:alpha val="55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2BE08920-B0C0-9B48-A34C-F8D99A48DBF8}"/>
              </a:ext>
            </a:extLst>
          </p:cNvPr>
          <p:cNvSpPr/>
          <p:nvPr userDrawn="1"/>
        </p:nvSpPr>
        <p:spPr>
          <a:xfrm>
            <a:off x="-17980" y="0"/>
            <a:ext cx="9923980" cy="3874149"/>
          </a:xfrm>
          <a:prstGeom prst="rect">
            <a:avLst/>
          </a:prstGeom>
          <a:gradFill flip="none" rotWithShape="1">
            <a:gsLst>
              <a:gs pos="50000">
                <a:srgbClr val="FFFFFF">
                  <a:alpha val="31000"/>
                </a:srgbClr>
              </a:gs>
              <a:gs pos="82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8" name="テキスト プレースホルダー 14">
            <a:extLst>
              <a:ext uri="{FF2B5EF4-FFF2-40B4-BE49-F238E27FC236}">
                <a16:creationId xmlns:a16="http://schemas.microsoft.com/office/drawing/2014/main" id="{61738D56-6561-1C48-AB89-C7F65FB15878}"/>
              </a:ext>
            </a:extLst>
          </p:cNvPr>
          <p:cNvSpPr>
            <a:spLocks noGrp="1"/>
          </p:cNvSpPr>
          <p:nvPr>
            <p:ph type="body" sz="quarter" idx="12"/>
          </p:nvPr>
        </p:nvSpPr>
        <p:spPr>
          <a:xfrm>
            <a:off x="5620281" y="5866857"/>
            <a:ext cx="3913874" cy="340093"/>
          </a:xfrm>
        </p:spPr>
        <p:txBody>
          <a:bodyPr wrap="square" lIns="0" tIns="0" rIns="0" bIns="0" anchor="b">
            <a:spAutoFit/>
          </a:bodyPr>
          <a:lstStyle>
            <a:lvl1pPr marL="0" indent="0">
              <a:spcAft>
                <a:spcPts val="400"/>
              </a:spcAft>
              <a:buNone/>
              <a:defRPr lang="ja-JP" altLang="en-US" sz="1700" spc="150" smtClean="0">
                <a:solidFill>
                  <a:schemeClr val="bg1"/>
                </a:solidFill>
              </a:defRPr>
            </a:lvl1pPr>
            <a:lvl2pPr marL="228600" indent="0">
              <a:spcAft>
                <a:spcPts val="400"/>
              </a:spcAft>
              <a:buNone/>
              <a:defRPr lang="ja-JP" altLang="en-US" sz="1800" smtClean="0">
                <a:latin typeface="+mn-lt"/>
                <a:ea typeface="+mn-ea"/>
              </a:defRPr>
            </a:lvl2pPr>
            <a:lvl3pPr marL="685800" indent="0">
              <a:spcAft>
                <a:spcPts val="400"/>
              </a:spcAft>
              <a:buNone/>
              <a:defRPr lang="ja-JP" altLang="en-US" sz="1800" smtClean="0">
                <a:latin typeface="+mn-lt"/>
                <a:ea typeface="+mn-ea"/>
              </a:defRPr>
            </a:lvl3pPr>
            <a:lvl4pPr marL="1143000" indent="0">
              <a:spcAft>
                <a:spcPts val="400"/>
              </a:spcAft>
              <a:buNone/>
              <a:defRPr lang="ja-JP" altLang="en-US" sz="1800" smtClean="0">
                <a:latin typeface="+mn-lt"/>
                <a:ea typeface="+mn-ea"/>
              </a:defRPr>
            </a:lvl4pPr>
            <a:lvl5pPr marL="1600200" indent="0">
              <a:spcAft>
                <a:spcPts val="400"/>
              </a:spcAft>
              <a:buNone/>
              <a:defRPr lang="ja-JP" altLang="en-US" sz="1800">
                <a:latin typeface="+mn-lt"/>
                <a:ea typeface="+mn-ea"/>
              </a:defRPr>
            </a:lvl5pPr>
          </a:lstStyle>
          <a:p>
            <a:pPr marL="0" lvl="0" defTabSz="457200"/>
            <a:r>
              <a:rPr kumimoji="1" lang="ja-JP" altLang="en-US"/>
              <a:t>マスター テキストの書式設定</a:t>
            </a:r>
          </a:p>
        </p:txBody>
      </p:sp>
      <p:sp>
        <p:nvSpPr>
          <p:cNvPr id="12" name="テキスト プレースホルダー 6">
            <a:extLst>
              <a:ext uri="{FF2B5EF4-FFF2-40B4-BE49-F238E27FC236}">
                <a16:creationId xmlns:a16="http://schemas.microsoft.com/office/drawing/2014/main" id="{F717D99F-273F-B847-B6C4-5B4E29D01E4E}"/>
              </a:ext>
            </a:extLst>
          </p:cNvPr>
          <p:cNvSpPr txBox="1">
            <a:spLocks/>
          </p:cNvSpPr>
          <p:nvPr userDrawn="1"/>
        </p:nvSpPr>
        <p:spPr>
          <a:xfrm>
            <a:off x="7237314" y="2838996"/>
            <a:ext cx="2291003" cy="318273"/>
          </a:xfrm>
          <a:prstGeom prst="rect">
            <a:avLst/>
          </a:prstGeom>
          <a:noFill/>
          <a:ln>
            <a:noFill/>
          </a:ln>
        </p:spPr>
        <p:txBody>
          <a:bodyPr wrap="none" lIns="105747" tIns="0" rIns="105747" bIns="0" anchor="ctr"/>
          <a:lstStyle>
            <a:lvl1pPr marL="0" indent="0" algn="l" defTabSz="742950" rtl="0" eaLnBrk="1" latinLnBrk="0" hangingPunct="1">
              <a:lnSpc>
                <a:spcPct val="130000"/>
              </a:lnSpc>
              <a:spcBef>
                <a:spcPts val="0"/>
              </a:spcBef>
              <a:spcAft>
                <a:spcPts val="1000"/>
              </a:spcAft>
              <a:buFont typeface="Arial"/>
              <a:buNone/>
              <a:defRPr kumimoji="1" sz="1200" b="0" i="0" kern="1200">
                <a:solidFill>
                  <a:schemeClr val="tx1"/>
                </a:solidFill>
                <a:latin typeface="+mn-ea"/>
                <a:ea typeface="+mn-ea"/>
                <a:cs typeface="Noto Sans CJK JP DemiLight" charset="-128"/>
              </a:defRPr>
            </a:lvl1pPr>
            <a:lvl2pPr marL="37147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2pPr>
            <a:lvl3pPr marL="74295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3pPr>
            <a:lvl4pPr marL="111442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4pPr>
            <a:lvl5pPr marL="148590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5pPr>
            <a:lvl6pPr marL="204311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9pPr>
          </a:lstStyle>
          <a:p>
            <a:pPr algn="r">
              <a:lnSpc>
                <a:spcPct val="150000"/>
              </a:lnSpc>
            </a:pPr>
            <a:r>
              <a:rPr lang="en-US" altLang="ja-JP" sz="1400">
                <a:solidFill>
                  <a:schemeClr val="bg1"/>
                </a:solidFill>
                <a:latin typeface="Meiryo" panose="020B0604030504040204" pitchFamily="34" charset="-128"/>
                <a:ea typeface="Meiryo" panose="020B0604030504040204" pitchFamily="34" charset="-128"/>
              </a:rPr>
              <a:t>2021</a:t>
            </a:r>
            <a:r>
              <a:rPr lang="ja-JP" altLang="en-US" sz="1400">
                <a:solidFill>
                  <a:schemeClr val="bg1"/>
                </a:solidFill>
                <a:latin typeface="Meiryo" panose="020B0604030504040204" pitchFamily="34" charset="-128"/>
                <a:ea typeface="Meiryo" panose="020B0604030504040204" pitchFamily="34" charset="-128"/>
              </a:rPr>
              <a:t>年</a:t>
            </a:r>
            <a:r>
              <a:rPr lang="en-US" altLang="ja-JP" sz="1400">
                <a:solidFill>
                  <a:schemeClr val="bg1"/>
                </a:solidFill>
                <a:latin typeface="Meiryo" panose="020B0604030504040204" pitchFamily="34" charset="-128"/>
                <a:ea typeface="Meiryo" panose="020B0604030504040204" pitchFamily="34" charset="-128"/>
              </a:rPr>
              <a:t>4</a:t>
            </a:r>
            <a:r>
              <a:rPr lang="ja-JP" altLang="en-US" sz="1400">
                <a:solidFill>
                  <a:schemeClr val="bg1"/>
                </a:solidFill>
                <a:latin typeface="Meiryo" panose="020B0604030504040204" pitchFamily="34" charset="-128"/>
                <a:ea typeface="Meiryo" panose="020B0604030504040204" pitchFamily="34" charset="-128"/>
              </a:rPr>
              <a:t>月</a:t>
            </a:r>
            <a:r>
              <a:rPr lang="en-US" altLang="ja-JP" sz="1400">
                <a:solidFill>
                  <a:schemeClr val="bg1"/>
                </a:solidFill>
                <a:latin typeface="Meiryo" panose="020B0604030504040204" pitchFamily="34" charset="-128"/>
                <a:ea typeface="Meiryo" panose="020B0604030504040204" pitchFamily="34" charset="-128"/>
              </a:rPr>
              <a:t>1</a:t>
            </a:r>
            <a:r>
              <a:rPr lang="ja-JP" altLang="en-US" sz="1400">
                <a:solidFill>
                  <a:schemeClr val="bg1"/>
                </a:solidFill>
                <a:latin typeface="Meiryo" panose="020B0604030504040204" pitchFamily="34" charset="-128"/>
                <a:ea typeface="Meiryo" panose="020B0604030504040204" pitchFamily="34" charset="-128"/>
              </a:rPr>
              <a:t>日</a:t>
            </a:r>
          </a:p>
        </p:txBody>
      </p:sp>
      <p:sp>
        <p:nvSpPr>
          <p:cNvPr id="13" name="Date Placeholder 1">
            <a:extLst>
              <a:ext uri="{FF2B5EF4-FFF2-40B4-BE49-F238E27FC236}">
                <a16:creationId xmlns:a16="http://schemas.microsoft.com/office/drawing/2014/main" id="{B4AD2287-6E3C-6647-80BD-596F7E84AFCC}"/>
              </a:ext>
            </a:extLst>
          </p:cNvPr>
          <p:cNvSpPr>
            <a:spLocks noGrp="1"/>
          </p:cNvSpPr>
          <p:nvPr>
            <p:ph type="dt" sz="half" idx="10"/>
          </p:nvPr>
        </p:nvSpPr>
        <p:spPr>
          <a:xfrm>
            <a:off x="5620019" y="4878176"/>
            <a:ext cx="2228850" cy="365125"/>
          </a:xfrm>
        </p:spPr>
        <p:txBody>
          <a:bodyPr/>
          <a:lstStyle>
            <a:lvl1pPr algn="l">
              <a:defRPr/>
            </a:lvl1pPr>
          </a:lstStyle>
          <a:p>
            <a:endParaRPr lang="en-US"/>
          </a:p>
        </p:txBody>
      </p:sp>
      <p:sp>
        <p:nvSpPr>
          <p:cNvPr id="14" name="Footer Placeholder 2">
            <a:extLst>
              <a:ext uri="{FF2B5EF4-FFF2-40B4-BE49-F238E27FC236}">
                <a16:creationId xmlns:a16="http://schemas.microsoft.com/office/drawing/2014/main" id="{00B915E3-9721-E14D-9069-1E3398AC9B47}"/>
              </a:ext>
            </a:extLst>
          </p:cNvPr>
          <p:cNvSpPr>
            <a:spLocks noGrp="1"/>
          </p:cNvSpPr>
          <p:nvPr>
            <p:ph type="ftr" sz="quarter" idx="11"/>
          </p:nvPr>
        </p:nvSpPr>
        <p:spPr>
          <a:xfrm>
            <a:off x="377683" y="6469296"/>
            <a:ext cx="3757975" cy="263263"/>
          </a:xfrm>
        </p:spPr>
        <p:txBody>
          <a:bodyPr/>
          <a:lstStyle/>
          <a:p>
            <a:endParaRPr lang="en-US"/>
          </a:p>
        </p:txBody>
      </p:sp>
      <p:sp>
        <p:nvSpPr>
          <p:cNvPr id="15" name="タイトル 17">
            <a:extLst>
              <a:ext uri="{FF2B5EF4-FFF2-40B4-BE49-F238E27FC236}">
                <a16:creationId xmlns:a16="http://schemas.microsoft.com/office/drawing/2014/main" id="{74E58C1A-9531-3C45-9E29-C7A0D7F2876F}"/>
              </a:ext>
            </a:extLst>
          </p:cNvPr>
          <p:cNvSpPr>
            <a:spLocks noGrp="1"/>
          </p:cNvSpPr>
          <p:nvPr>
            <p:ph type="title"/>
          </p:nvPr>
        </p:nvSpPr>
        <p:spPr>
          <a:xfrm>
            <a:off x="0" y="1981200"/>
            <a:ext cx="9897010" cy="1904457"/>
          </a:xfrm>
        </p:spPr>
        <p:txBody>
          <a:bodyPr lIns="288000" tIns="180000" rIns="360000" bIns="72000" anchor="b"/>
          <a:lstStyle>
            <a:lvl1pPr>
              <a:defRPr sz="2400">
                <a:solidFill>
                  <a:schemeClr val="tx1"/>
                </a:solidFill>
              </a:defRPr>
            </a:lvl1pPr>
          </a:lstStyle>
          <a:p>
            <a:r>
              <a:rPr kumimoji="1" lang="ja-JP" altLang="en-US"/>
              <a:t>マスター タイトルの書式設定</a:t>
            </a:r>
          </a:p>
        </p:txBody>
      </p:sp>
      <p:sp>
        <p:nvSpPr>
          <p:cNvPr id="16" name="テキスト プレースホルダー 14">
            <a:extLst>
              <a:ext uri="{FF2B5EF4-FFF2-40B4-BE49-F238E27FC236}">
                <a16:creationId xmlns:a16="http://schemas.microsoft.com/office/drawing/2014/main" id="{D77FD104-BAAE-1E43-B733-8EE9CC9EC49D}"/>
              </a:ext>
            </a:extLst>
          </p:cNvPr>
          <p:cNvSpPr>
            <a:spLocks noGrp="1"/>
          </p:cNvSpPr>
          <p:nvPr>
            <p:ph type="body" sz="quarter" idx="13"/>
          </p:nvPr>
        </p:nvSpPr>
        <p:spPr>
          <a:xfrm>
            <a:off x="-9227" y="3901925"/>
            <a:ext cx="9924453" cy="412805"/>
          </a:xfrm>
        </p:spPr>
        <p:txBody>
          <a:bodyPr wrap="square" lIns="288000">
            <a:spAutoFit/>
          </a:bodyPr>
          <a:lstStyle>
            <a:lvl1pPr marL="0" indent="0">
              <a:buNone/>
              <a:defRPr lang="ja-JP" altLang="en-US" sz="1700" spc="150" smtClean="0">
                <a:solidFill>
                  <a:schemeClr val="bg1"/>
                </a:solidFill>
              </a:defRPr>
            </a:lvl1pPr>
            <a:lvl2pPr marL="228600" indent="0">
              <a:buNone/>
              <a:defRPr lang="ja-JP" altLang="en-US" sz="1700" smtClean="0">
                <a:solidFill>
                  <a:schemeClr val="bg1"/>
                </a:solidFill>
                <a:latin typeface="+mn-lt"/>
                <a:ea typeface="+mn-ea"/>
              </a:defRPr>
            </a:lvl2pPr>
            <a:lvl3pPr marL="685800" indent="0">
              <a:buNone/>
              <a:defRPr lang="ja-JP" altLang="en-US" sz="1700" smtClean="0">
                <a:solidFill>
                  <a:schemeClr val="bg1"/>
                </a:solidFill>
                <a:latin typeface="+mn-lt"/>
                <a:ea typeface="+mn-ea"/>
              </a:defRPr>
            </a:lvl3pPr>
            <a:lvl4pPr marL="1143000" indent="0">
              <a:buNone/>
              <a:defRPr lang="ja-JP" altLang="en-US" sz="1700" smtClean="0">
                <a:solidFill>
                  <a:schemeClr val="bg1"/>
                </a:solidFill>
                <a:latin typeface="+mn-lt"/>
                <a:ea typeface="+mn-ea"/>
              </a:defRPr>
            </a:lvl4pPr>
            <a:lvl5pPr marL="1600200" indent="0">
              <a:buNone/>
              <a:defRPr lang="ja-JP" altLang="en-US" sz="1700">
                <a:solidFill>
                  <a:schemeClr val="bg1"/>
                </a:solidFill>
                <a:latin typeface="+mn-lt"/>
                <a:ea typeface="+mn-ea"/>
              </a:defRPr>
            </a:lvl5pPr>
          </a:lstStyle>
          <a:p>
            <a:pPr marL="0" lvl="0" defTabSz="457200"/>
            <a:r>
              <a:rPr kumimoji="1" lang="ja-JP" altLang="en-US"/>
              <a:t>マスター テキストの書式設定</a:t>
            </a:r>
          </a:p>
        </p:txBody>
      </p:sp>
      <p:grpSp>
        <p:nvGrpSpPr>
          <p:cNvPr id="99" name="グループ化 98"/>
          <p:cNvGrpSpPr/>
          <p:nvPr userDrawn="1"/>
        </p:nvGrpSpPr>
        <p:grpSpPr>
          <a:xfrm>
            <a:off x="5638800" y="6379733"/>
            <a:ext cx="3851369" cy="173467"/>
            <a:chOff x="900632" y="1414463"/>
            <a:chExt cx="7938089" cy="357535"/>
          </a:xfrm>
          <a:solidFill>
            <a:schemeClr val="bg1">
              <a:alpha val="17000"/>
            </a:schemeClr>
          </a:solidFill>
        </p:grpSpPr>
        <p:sp>
          <p:nvSpPr>
            <p:cNvPr id="19"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1"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4" name="図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77173" y="317901"/>
            <a:ext cx="4012995" cy="585603"/>
          </a:xfrm>
          <a:prstGeom prst="rect">
            <a:avLst/>
          </a:prstGeom>
        </p:spPr>
      </p:pic>
    </p:spTree>
    <p:extLst>
      <p:ext uri="{BB962C8B-B14F-4D97-AF65-F5344CB8AC3E}">
        <p14:creationId xmlns:p14="http://schemas.microsoft.com/office/powerpoint/2010/main" val="1334731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表紙2">
    <p:spTree>
      <p:nvGrpSpPr>
        <p:cNvPr id="1" name=""/>
        <p:cNvGrpSpPr/>
        <p:nvPr/>
      </p:nvGrpSpPr>
      <p:grpSpPr>
        <a:xfrm>
          <a:off x="0" y="0"/>
          <a:ext cx="0" cy="0"/>
          <a:chOff x="0" y="0"/>
          <a:chExt cx="0" cy="0"/>
        </a:xfrm>
      </p:grpSpPr>
      <p:sp>
        <p:nvSpPr>
          <p:cNvPr id="170"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71"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0">
                <a:schemeClr val="bg2"/>
              </a:gs>
              <a:gs pos="62000">
                <a:schemeClr val="tx2">
                  <a:alpha val="31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9" name="正方形/長方形 8">
            <a:extLst>
              <a:ext uri="{FF2B5EF4-FFF2-40B4-BE49-F238E27FC236}">
                <a16:creationId xmlns:a16="http://schemas.microsoft.com/office/drawing/2014/main" id="{2BE08920-B0C0-9B48-A34C-F8D99A48DBF8}"/>
              </a:ext>
            </a:extLst>
          </p:cNvPr>
          <p:cNvSpPr/>
          <p:nvPr userDrawn="1"/>
        </p:nvSpPr>
        <p:spPr>
          <a:xfrm>
            <a:off x="2371426" y="3027"/>
            <a:ext cx="7543800" cy="6854973"/>
          </a:xfrm>
          <a:prstGeom prst="rect">
            <a:avLst/>
          </a:prstGeom>
          <a:gradFill flip="none" rotWithShape="1">
            <a:gsLst>
              <a:gs pos="50000">
                <a:srgbClr val="FFFFFF">
                  <a:alpha val="31000"/>
                </a:srgbClr>
              </a:gs>
              <a:gs pos="82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8" name="テキスト プレースホルダー 14">
            <a:extLst>
              <a:ext uri="{FF2B5EF4-FFF2-40B4-BE49-F238E27FC236}">
                <a16:creationId xmlns:a16="http://schemas.microsoft.com/office/drawing/2014/main" id="{61738D56-6561-1C48-AB89-C7F65FB15878}"/>
              </a:ext>
            </a:extLst>
          </p:cNvPr>
          <p:cNvSpPr>
            <a:spLocks noGrp="1"/>
          </p:cNvSpPr>
          <p:nvPr>
            <p:ph type="body" sz="quarter" idx="12"/>
          </p:nvPr>
        </p:nvSpPr>
        <p:spPr>
          <a:xfrm>
            <a:off x="2362200" y="4042659"/>
            <a:ext cx="7534810" cy="412421"/>
          </a:xfrm>
        </p:spPr>
        <p:txBody>
          <a:bodyPr wrap="square" lIns="288000">
            <a:spAutoFit/>
          </a:bodyPr>
          <a:lstStyle>
            <a:lvl1pPr marL="0" indent="0">
              <a:spcAft>
                <a:spcPts val="400"/>
              </a:spcAft>
              <a:buNone/>
              <a:defRPr lang="ja-JP" altLang="en-US" sz="1600" spc="150" smtClean="0">
                <a:solidFill>
                  <a:schemeClr val="tx1"/>
                </a:solidFill>
              </a:defRPr>
            </a:lvl1pPr>
            <a:lvl2pPr marL="228600" indent="0">
              <a:spcAft>
                <a:spcPts val="400"/>
              </a:spcAft>
              <a:buNone/>
              <a:defRPr lang="ja-JP" altLang="en-US" sz="1600" smtClean="0">
                <a:solidFill>
                  <a:schemeClr val="tx1"/>
                </a:solidFill>
                <a:latin typeface="+mn-lt"/>
                <a:ea typeface="+mn-ea"/>
              </a:defRPr>
            </a:lvl2pPr>
            <a:lvl3pPr marL="685800" indent="0">
              <a:spcAft>
                <a:spcPts val="400"/>
              </a:spcAft>
              <a:buNone/>
              <a:defRPr lang="ja-JP" altLang="en-US" sz="1600" smtClean="0">
                <a:solidFill>
                  <a:schemeClr val="tx1"/>
                </a:solidFill>
                <a:latin typeface="+mn-lt"/>
                <a:ea typeface="+mn-ea"/>
              </a:defRPr>
            </a:lvl3pPr>
            <a:lvl4pPr marL="1143000" indent="0">
              <a:spcAft>
                <a:spcPts val="400"/>
              </a:spcAft>
              <a:buNone/>
              <a:defRPr lang="ja-JP" altLang="en-US" sz="1600" smtClean="0">
                <a:solidFill>
                  <a:schemeClr val="tx1"/>
                </a:solidFill>
                <a:latin typeface="+mn-lt"/>
                <a:ea typeface="+mn-ea"/>
              </a:defRPr>
            </a:lvl4pPr>
            <a:lvl5pPr marL="1600200" indent="0">
              <a:spcAft>
                <a:spcPts val="400"/>
              </a:spcAft>
              <a:buNone/>
              <a:defRPr lang="ja-JP" altLang="en-US" sz="1600">
                <a:solidFill>
                  <a:schemeClr val="tx1"/>
                </a:solidFill>
                <a:latin typeface="+mn-lt"/>
                <a:ea typeface="+mn-ea"/>
              </a:defRPr>
            </a:lvl5pPr>
          </a:lstStyle>
          <a:p>
            <a:pPr marL="0" lvl="0" defTabSz="457200"/>
            <a:r>
              <a:rPr kumimoji="1" lang="ja-JP" altLang="en-US"/>
              <a:t>マスター テキストの書式設定</a:t>
            </a:r>
          </a:p>
        </p:txBody>
      </p:sp>
      <p:pic>
        <p:nvPicPr>
          <p:cNvPr id="11" name="図 10">
            <a:extLst>
              <a:ext uri="{FF2B5EF4-FFF2-40B4-BE49-F238E27FC236}">
                <a16:creationId xmlns:a16="http://schemas.microsoft.com/office/drawing/2014/main" id="{CF91CF97-003A-8047-ADC7-81411BD333F3}"/>
              </a:ext>
            </a:extLst>
          </p:cNvPr>
          <p:cNvPicPr>
            <a:picLocks noChangeAspect="1"/>
          </p:cNvPicPr>
          <p:nvPr userDrawn="1"/>
        </p:nvPicPr>
        <p:blipFill>
          <a:blip r:embed="rId2">
            <a:alphaModFix amt="36000"/>
          </a:blip>
          <a:stretch>
            <a:fillRect/>
          </a:stretch>
        </p:blipFill>
        <p:spPr>
          <a:xfrm>
            <a:off x="5715000" y="6469296"/>
            <a:ext cx="3813317" cy="173332"/>
          </a:xfrm>
          <a:prstGeom prst="rect">
            <a:avLst/>
          </a:prstGeom>
        </p:spPr>
      </p:pic>
      <p:sp>
        <p:nvSpPr>
          <p:cNvPr id="12" name="テキスト プレースホルダー 6">
            <a:extLst>
              <a:ext uri="{FF2B5EF4-FFF2-40B4-BE49-F238E27FC236}">
                <a16:creationId xmlns:a16="http://schemas.microsoft.com/office/drawing/2014/main" id="{F717D99F-273F-B847-B6C4-5B4E29D01E4E}"/>
              </a:ext>
            </a:extLst>
          </p:cNvPr>
          <p:cNvSpPr txBox="1">
            <a:spLocks/>
          </p:cNvSpPr>
          <p:nvPr userDrawn="1"/>
        </p:nvSpPr>
        <p:spPr>
          <a:xfrm>
            <a:off x="7237314" y="2838996"/>
            <a:ext cx="2291003" cy="318273"/>
          </a:xfrm>
          <a:prstGeom prst="rect">
            <a:avLst/>
          </a:prstGeom>
          <a:noFill/>
          <a:ln>
            <a:noFill/>
          </a:ln>
        </p:spPr>
        <p:txBody>
          <a:bodyPr wrap="none" lIns="105747" tIns="0" rIns="105747" bIns="0" anchor="ctr"/>
          <a:lstStyle>
            <a:lvl1pPr marL="0" indent="0" algn="l" defTabSz="742950" rtl="0" eaLnBrk="1" latinLnBrk="0" hangingPunct="1">
              <a:lnSpc>
                <a:spcPct val="130000"/>
              </a:lnSpc>
              <a:spcBef>
                <a:spcPts val="0"/>
              </a:spcBef>
              <a:spcAft>
                <a:spcPts val="1000"/>
              </a:spcAft>
              <a:buFont typeface="Arial"/>
              <a:buNone/>
              <a:defRPr kumimoji="1" sz="1200" b="0" i="0" kern="1200">
                <a:solidFill>
                  <a:schemeClr val="tx1"/>
                </a:solidFill>
                <a:latin typeface="+mn-ea"/>
                <a:ea typeface="+mn-ea"/>
                <a:cs typeface="Noto Sans CJK JP DemiLight" charset="-128"/>
              </a:defRPr>
            </a:lvl1pPr>
            <a:lvl2pPr marL="37147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2pPr>
            <a:lvl3pPr marL="74295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3pPr>
            <a:lvl4pPr marL="1114425"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4pPr>
            <a:lvl5pPr marL="1485900" indent="0" algn="l" defTabSz="742950" rtl="0" eaLnBrk="1" latinLnBrk="0" hangingPunct="1">
              <a:lnSpc>
                <a:spcPct val="130000"/>
              </a:lnSpc>
              <a:spcBef>
                <a:spcPts val="406"/>
              </a:spcBef>
              <a:spcAft>
                <a:spcPts val="1000"/>
              </a:spcAft>
              <a:buFont typeface="Arial"/>
              <a:buNone/>
              <a:defRPr kumimoji="1" sz="1200" b="0" i="0" kern="1200">
                <a:solidFill>
                  <a:schemeClr val="tx1"/>
                </a:solidFill>
                <a:latin typeface="+mn-ea"/>
                <a:ea typeface="+mn-ea"/>
                <a:cs typeface="Noto Sans CJK JP DemiLight" charset="-128"/>
              </a:defRPr>
            </a:lvl5pPr>
            <a:lvl6pPr marL="204311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a:buChar char="•"/>
              <a:defRPr kumimoji="1" sz="1463" kern="1200">
                <a:solidFill>
                  <a:schemeClr val="tx1"/>
                </a:solidFill>
                <a:latin typeface="+mn-lt"/>
                <a:ea typeface="+mn-ea"/>
                <a:cs typeface="+mn-cs"/>
              </a:defRPr>
            </a:lvl9pPr>
          </a:lstStyle>
          <a:p>
            <a:pPr algn="r">
              <a:lnSpc>
                <a:spcPct val="150000"/>
              </a:lnSpc>
            </a:pPr>
            <a:r>
              <a:rPr lang="en-US" altLang="ja-JP" sz="1400">
                <a:solidFill>
                  <a:schemeClr val="bg1"/>
                </a:solidFill>
                <a:latin typeface="Meiryo" panose="020B0604030504040204" pitchFamily="34" charset="-128"/>
                <a:ea typeface="Meiryo" panose="020B0604030504040204" pitchFamily="34" charset="-128"/>
              </a:rPr>
              <a:t>2021</a:t>
            </a:r>
            <a:r>
              <a:rPr lang="ja-JP" altLang="en-US" sz="1400">
                <a:solidFill>
                  <a:schemeClr val="bg1"/>
                </a:solidFill>
                <a:latin typeface="Meiryo" panose="020B0604030504040204" pitchFamily="34" charset="-128"/>
                <a:ea typeface="Meiryo" panose="020B0604030504040204" pitchFamily="34" charset="-128"/>
              </a:rPr>
              <a:t>年</a:t>
            </a:r>
            <a:r>
              <a:rPr lang="en-US" altLang="ja-JP" sz="1400">
                <a:solidFill>
                  <a:schemeClr val="bg1"/>
                </a:solidFill>
                <a:latin typeface="Meiryo" panose="020B0604030504040204" pitchFamily="34" charset="-128"/>
                <a:ea typeface="Meiryo" panose="020B0604030504040204" pitchFamily="34" charset="-128"/>
              </a:rPr>
              <a:t>4</a:t>
            </a:r>
            <a:r>
              <a:rPr lang="ja-JP" altLang="en-US" sz="1400">
                <a:solidFill>
                  <a:schemeClr val="bg1"/>
                </a:solidFill>
                <a:latin typeface="Meiryo" panose="020B0604030504040204" pitchFamily="34" charset="-128"/>
                <a:ea typeface="Meiryo" panose="020B0604030504040204" pitchFamily="34" charset="-128"/>
              </a:rPr>
              <a:t>月</a:t>
            </a:r>
            <a:r>
              <a:rPr lang="en-US" altLang="ja-JP" sz="1400">
                <a:solidFill>
                  <a:schemeClr val="bg1"/>
                </a:solidFill>
                <a:latin typeface="Meiryo" panose="020B0604030504040204" pitchFamily="34" charset="-128"/>
                <a:ea typeface="Meiryo" panose="020B0604030504040204" pitchFamily="34" charset="-128"/>
              </a:rPr>
              <a:t>1</a:t>
            </a:r>
            <a:r>
              <a:rPr lang="ja-JP" altLang="en-US" sz="1400">
                <a:solidFill>
                  <a:schemeClr val="bg1"/>
                </a:solidFill>
                <a:latin typeface="Meiryo" panose="020B0604030504040204" pitchFamily="34" charset="-128"/>
                <a:ea typeface="Meiryo" panose="020B0604030504040204" pitchFamily="34" charset="-128"/>
              </a:rPr>
              <a:t>日</a:t>
            </a:r>
          </a:p>
        </p:txBody>
      </p:sp>
      <p:sp>
        <p:nvSpPr>
          <p:cNvPr id="14" name="Footer Placeholder 2">
            <a:extLst>
              <a:ext uri="{FF2B5EF4-FFF2-40B4-BE49-F238E27FC236}">
                <a16:creationId xmlns:a16="http://schemas.microsoft.com/office/drawing/2014/main" id="{00B915E3-9721-E14D-9069-1E3398AC9B47}"/>
              </a:ext>
            </a:extLst>
          </p:cNvPr>
          <p:cNvSpPr>
            <a:spLocks noGrp="1"/>
          </p:cNvSpPr>
          <p:nvPr>
            <p:ph type="ftr" sz="quarter" idx="11"/>
          </p:nvPr>
        </p:nvSpPr>
        <p:spPr>
          <a:xfrm>
            <a:off x="4450710" y="6379365"/>
            <a:ext cx="3757975" cy="263263"/>
          </a:xfrm>
        </p:spPr>
        <p:txBody>
          <a:bodyPr/>
          <a:lstStyle/>
          <a:p>
            <a:endParaRPr lang="en-US"/>
          </a:p>
        </p:txBody>
      </p:sp>
      <p:sp>
        <p:nvSpPr>
          <p:cNvPr id="15" name="タイトル 17">
            <a:extLst>
              <a:ext uri="{FF2B5EF4-FFF2-40B4-BE49-F238E27FC236}">
                <a16:creationId xmlns:a16="http://schemas.microsoft.com/office/drawing/2014/main" id="{74E58C1A-9531-3C45-9E29-C7A0D7F2876F}"/>
              </a:ext>
            </a:extLst>
          </p:cNvPr>
          <p:cNvSpPr>
            <a:spLocks noGrp="1"/>
          </p:cNvSpPr>
          <p:nvPr>
            <p:ph type="title"/>
          </p:nvPr>
        </p:nvSpPr>
        <p:spPr>
          <a:xfrm>
            <a:off x="2362200" y="1447800"/>
            <a:ext cx="7534810" cy="2304191"/>
          </a:xfrm>
        </p:spPr>
        <p:txBody>
          <a:bodyPr lIns="288000" tIns="180000" rIns="360000" bIns="72000" anchor="b"/>
          <a:lstStyle>
            <a:lvl1pPr>
              <a:defRPr sz="2400">
                <a:solidFill>
                  <a:schemeClr val="tx1"/>
                </a:solidFill>
              </a:defRPr>
            </a:lvl1pPr>
          </a:lstStyle>
          <a:p>
            <a:r>
              <a:rPr kumimoji="1" lang="ja-JP" altLang="en-US"/>
              <a:t>マスター タイトルの書式設定</a:t>
            </a:r>
          </a:p>
        </p:txBody>
      </p:sp>
      <p:grpSp>
        <p:nvGrpSpPr>
          <p:cNvPr id="89" name="グループ化 88"/>
          <p:cNvGrpSpPr/>
          <p:nvPr userDrawn="1"/>
        </p:nvGrpSpPr>
        <p:grpSpPr>
          <a:xfrm rot="16200000">
            <a:off x="-1117606" y="1574806"/>
            <a:ext cx="2819400" cy="126987"/>
            <a:chOff x="900632" y="1414463"/>
            <a:chExt cx="7938089" cy="357535"/>
          </a:xfrm>
          <a:solidFill>
            <a:schemeClr val="bg1">
              <a:alpha val="17000"/>
            </a:schemeClr>
          </a:solidFill>
        </p:grpSpPr>
        <p:sp>
          <p:nvSpPr>
            <p:cNvPr id="90"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9"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0"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1"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2"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3"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4"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5"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6"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7"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8"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9"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0"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1"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2"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3"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4"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5"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6"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7"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8"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9"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0"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1"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2"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3"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4"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5"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6"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7"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8"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9"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0"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1"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2"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3"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4"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5"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6"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7"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8"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9"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0"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1"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2"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3"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4"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5"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6"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7"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8"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9"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0"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1"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2"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3"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4"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pic>
        <p:nvPicPr>
          <p:cNvPr id="2" name="図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2588272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中扉・目次1">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ED030BBF-1018-E14A-AC2B-DC996F9E0808}"/>
              </a:ext>
            </a:extLst>
          </p:cNvPr>
          <p:cNvSpPr/>
          <p:nvPr userDrawn="1"/>
        </p:nvSpPr>
        <p:spPr>
          <a:xfrm>
            <a:off x="2362200" y="0"/>
            <a:ext cx="7543799" cy="6854972"/>
          </a:xfrm>
          <a:prstGeom prst="rect">
            <a:avLst/>
          </a:prstGeom>
          <a:gradFill flip="none" rotWithShape="1">
            <a:gsLst>
              <a:gs pos="0">
                <a:srgbClr val="FFFFFF">
                  <a:alpha val="31000"/>
                </a:srgbClr>
              </a:gs>
              <a:gs pos="99000">
                <a:srgbClr val="EDEEF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76246" rIns="326585" bIns="176246" rtlCol="0" anchor="ctr"/>
          <a:lstStyle/>
          <a:p>
            <a:pPr>
              <a:lnSpc>
                <a:spcPct val="130000"/>
              </a:lnSpc>
              <a:spcAft>
                <a:spcPts val="1089"/>
              </a:spcAft>
            </a:pPr>
            <a:endParaRPr kumimoji="1" lang="ja-JP" altLang="en-US" sz="1200" kern="900" spc="69">
              <a:solidFill>
                <a:prstClr val="white"/>
              </a:solidFill>
              <a:latin typeface="Meiryo" panose="020B0604030504040204" pitchFamily="34" charset="-128"/>
              <a:ea typeface="Meiryo" panose="020B0604030504040204" pitchFamily="34" charset="-128"/>
            </a:endParaRPr>
          </a:p>
        </p:txBody>
      </p:sp>
      <p:sp>
        <p:nvSpPr>
          <p:cNvPr id="7" name="テキスト プレースホルダー 6">
            <a:extLst>
              <a:ext uri="{FF2B5EF4-FFF2-40B4-BE49-F238E27FC236}">
                <a16:creationId xmlns:a16="http://schemas.microsoft.com/office/drawing/2014/main" id="{4EA809F9-0C86-CF4D-85E3-67D8D37806DE}"/>
              </a:ext>
            </a:extLst>
          </p:cNvPr>
          <p:cNvSpPr txBox="1">
            <a:spLocks/>
          </p:cNvSpPr>
          <p:nvPr userDrawn="1"/>
        </p:nvSpPr>
        <p:spPr>
          <a:xfrm>
            <a:off x="0" y="3027"/>
            <a:ext cx="2362200" cy="6854973"/>
          </a:xfrm>
          <a:prstGeom prst="rect">
            <a:avLst/>
          </a:prstGeom>
          <a:pattFill prst="dkUpDiag">
            <a:fgClr>
              <a:srgbClr val="003579"/>
            </a:fgClr>
            <a:bgClr>
              <a:srgbClr val="004292"/>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ctr"/>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sp>
        <p:nvSpPr>
          <p:cNvPr id="14" name="テキスト プレースホルダー 13">
            <a:extLst>
              <a:ext uri="{FF2B5EF4-FFF2-40B4-BE49-F238E27FC236}">
                <a16:creationId xmlns:a16="http://schemas.microsoft.com/office/drawing/2014/main" id="{A93A36DD-2A38-364A-8A47-8780ED7B4FED}"/>
              </a:ext>
            </a:extLst>
          </p:cNvPr>
          <p:cNvSpPr>
            <a:spLocks noGrp="1"/>
          </p:cNvSpPr>
          <p:nvPr>
            <p:ph type="body" sz="quarter" idx="10"/>
          </p:nvPr>
        </p:nvSpPr>
        <p:spPr>
          <a:xfrm>
            <a:off x="2675088" y="2130336"/>
            <a:ext cx="4440062" cy="3054682"/>
          </a:xfrm>
        </p:spPr>
        <p:txBody>
          <a:bodyPr wrap="none" anchor="ctr">
            <a:spAutoFit/>
          </a:bodyPr>
          <a:lstStyle>
            <a:lvl1pPr>
              <a:defRPr lang="ja-JP" altLang="en-US" sz="2000" spc="272" smtClean="0"/>
            </a:lvl1pPr>
            <a:lvl2pPr>
              <a:defRPr lang="ja-JP" altLang="en-US" sz="1800" smtClean="0">
                <a:latin typeface="+mn-lt"/>
                <a:ea typeface="+mn-ea"/>
              </a:defRPr>
            </a:lvl2pPr>
            <a:lvl3pPr>
              <a:defRPr lang="ja-JP" altLang="en-US" sz="1800" smtClean="0">
                <a:latin typeface="+mn-lt"/>
                <a:ea typeface="+mn-ea"/>
              </a:defRPr>
            </a:lvl3pPr>
            <a:lvl4pPr>
              <a:defRPr lang="ja-JP" altLang="en-US" sz="1800" smtClean="0">
                <a:latin typeface="+mn-lt"/>
                <a:ea typeface="+mn-ea"/>
              </a:defRPr>
            </a:lvl4pPr>
            <a:lvl5pPr>
              <a:defRPr lang="ja-JP" altLang="en-US" sz="1800">
                <a:latin typeface="+mn-lt"/>
                <a:ea typeface="+mn-ea"/>
              </a:defRPr>
            </a:lvl5pPr>
          </a:lstStyle>
          <a:p>
            <a:pPr marL="342900" lvl="0" indent="-342900" defTabSz="457200">
              <a:lnSpc>
                <a:spcPct val="150000"/>
              </a:lnSpc>
              <a:buFont typeface="+mj-lt"/>
              <a:buAutoNum type="arabicPeriod"/>
            </a:pPr>
            <a:r>
              <a:rPr kumimoji="1" lang="ja-JP" altLang="en-US"/>
              <a:t>マスター テキストの書式設定</a:t>
            </a:r>
          </a:p>
          <a:p>
            <a:pPr marL="342900" lvl="1" indent="-342900" defTabSz="457200">
              <a:lnSpc>
                <a:spcPct val="150000"/>
              </a:lnSpc>
              <a:buFont typeface="+mj-lt"/>
              <a:buAutoNum type="arabicPeriod"/>
            </a:pPr>
            <a:r>
              <a:rPr kumimoji="1" lang="ja-JP" altLang="en-US"/>
              <a:t>第 </a:t>
            </a:r>
            <a:r>
              <a:rPr kumimoji="1" lang="en-US" altLang="ja-JP"/>
              <a:t>2 </a:t>
            </a:r>
            <a:r>
              <a:rPr kumimoji="1" lang="ja-JP" altLang="en-US"/>
              <a:t>レベル</a:t>
            </a:r>
          </a:p>
          <a:p>
            <a:pPr marL="342900" lvl="2" indent="-342900" defTabSz="457200">
              <a:lnSpc>
                <a:spcPct val="150000"/>
              </a:lnSpc>
              <a:buFont typeface="+mj-lt"/>
              <a:buAutoNum type="arabicPeriod"/>
            </a:pPr>
            <a:r>
              <a:rPr kumimoji="1" lang="ja-JP" altLang="en-US"/>
              <a:t>第 </a:t>
            </a:r>
            <a:r>
              <a:rPr kumimoji="1" lang="en-US" altLang="ja-JP"/>
              <a:t>3 </a:t>
            </a:r>
            <a:r>
              <a:rPr kumimoji="1" lang="ja-JP" altLang="en-US"/>
              <a:t>レベル</a:t>
            </a:r>
          </a:p>
          <a:p>
            <a:pPr marL="342900" lvl="3" indent="-342900" defTabSz="457200">
              <a:lnSpc>
                <a:spcPct val="150000"/>
              </a:lnSpc>
              <a:buFont typeface="+mj-lt"/>
              <a:buAutoNum type="arabicPeriod"/>
            </a:pPr>
            <a:r>
              <a:rPr kumimoji="1" lang="ja-JP" altLang="en-US"/>
              <a:t>第 </a:t>
            </a:r>
            <a:r>
              <a:rPr kumimoji="1" lang="en-US" altLang="ja-JP"/>
              <a:t>4 </a:t>
            </a:r>
            <a:r>
              <a:rPr kumimoji="1" lang="ja-JP" altLang="en-US"/>
              <a:t>レベル</a:t>
            </a:r>
          </a:p>
          <a:p>
            <a:pPr marL="342900" lvl="4" indent="-342900" defTabSz="457200">
              <a:lnSpc>
                <a:spcPct val="150000"/>
              </a:lnSpc>
              <a:buFont typeface="+mj-lt"/>
              <a:buAutoNum type="arabicPeriod"/>
            </a:pPr>
            <a:r>
              <a:rPr kumimoji="1" lang="ja-JP" altLang="en-US"/>
              <a:t>第 </a:t>
            </a:r>
            <a:r>
              <a:rPr kumimoji="1" lang="en-US" altLang="ja-JP"/>
              <a:t>5 </a:t>
            </a:r>
            <a:r>
              <a:rPr kumimoji="1" lang="ja-JP" altLang="en-US"/>
              <a:t>レベル</a:t>
            </a:r>
          </a:p>
        </p:txBody>
      </p:sp>
      <p:grpSp>
        <p:nvGrpSpPr>
          <p:cNvPr id="153" name="グループ化 152"/>
          <p:cNvGrpSpPr/>
          <p:nvPr userDrawn="1"/>
        </p:nvGrpSpPr>
        <p:grpSpPr>
          <a:xfrm rot="16200000">
            <a:off x="-1117606" y="1574806"/>
            <a:ext cx="2819400" cy="126987"/>
            <a:chOff x="900632" y="1414463"/>
            <a:chExt cx="7938089" cy="357535"/>
          </a:xfrm>
          <a:solidFill>
            <a:schemeClr val="bg1">
              <a:alpha val="17000"/>
            </a:schemeClr>
          </a:solidFill>
        </p:grpSpPr>
        <p:sp>
          <p:nvSpPr>
            <p:cNvPr id="154" name="Freeform 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1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1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1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1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1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1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1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1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1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1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2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0" name="Freeform 2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1" name="Freeform 2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2" name="Freeform 2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3" name="Freeform 2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4" name="Freeform 2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5" name="Freeform 2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6" name="Freeform 2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7" name="Freeform 2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8" name="Freeform 2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9" name="Freeform 3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0" name="Freeform 3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1" name="Freeform 3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2" name="Freeform 3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3" name="Freeform 3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4" name="Freeform 3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5" name="Freeform 3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6" name="Freeform 3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7" name="Freeform 3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8" name="Freeform 3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9" name="Freeform 4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0" name="Freeform 4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1" name="Freeform 4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2" name="Freeform 4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3" name="Freeform 4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4" name="Freeform 45"/>
            <p:cNvSpPr>
              <a:spLocks/>
            </p:cNvSpPr>
            <p:nvPr userDrawn="1"/>
          </p:nvSpPr>
          <p:spPr bwMode="auto">
            <a:xfrm>
              <a:off x="900632" y="1414463"/>
              <a:ext cx="250067" cy="283134"/>
            </a:xfrm>
            <a:custGeom>
              <a:avLst/>
              <a:gdLst>
                <a:gd name="T0" fmla="*/ 0 w 140"/>
                <a:gd name="T1" fmla="*/ 3 h 158"/>
                <a:gd name="T2" fmla="*/ 2 w 140"/>
                <a:gd name="T3" fmla="*/ 0 h 158"/>
                <a:gd name="T4" fmla="*/ 23 w 140"/>
                <a:gd name="T5" fmla="*/ 0 h 158"/>
                <a:gd name="T6" fmla="*/ 27 w 140"/>
                <a:gd name="T7" fmla="*/ 3 h 158"/>
                <a:gd name="T8" fmla="*/ 70 w 140"/>
                <a:gd name="T9" fmla="*/ 100 h 158"/>
                <a:gd name="T10" fmla="*/ 71 w 140"/>
                <a:gd name="T11" fmla="*/ 100 h 158"/>
                <a:gd name="T12" fmla="*/ 113 w 140"/>
                <a:gd name="T13" fmla="*/ 3 h 158"/>
                <a:gd name="T14" fmla="*/ 117 w 140"/>
                <a:gd name="T15" fmla="*/ 0 h 158"/>
                <a:gd name="T16" fmla="*/ 138 w 140"/>
                <a:gd name="T17" fmla="*/ 0 h 158"/>
                <a:gd name="T18" fmla="*/ 140 w 140"/>
                <a:gd name="T19" fmla="*/ 3 h 158"/>
                <a:gd name="T20" fmla="*/ 140 w 140"/>
                <a:gd name="T21" fmla="*/ 156 h 158"/>
                <a:gd name="T22" fmla="*/ 138 w 140"/>
                <a:gd name="T23" fmla="*/ 158 h 158"/>
                <a:gd name="T24" fmla="*/ 118 w 140"/>
                <a:gd name="T25" fmla="*/ 158 h 158"/>
                <a:gd name="T26" fmla="*/ 115 w 140"/>
                <a:gd name="T27" fmla="*/ 156 h 158"/>
                <a:gd name="T28" fmla="*/ 115 w 140"/>
                <a:gd name="T29" fmla="*/ 59 h 158"/>
                <a:gd name="T30" fmla="*/ 114 w 140"/>
                <a:gd name="T31" fmla="*/ 59 h 158"/>
                <a:gd name="T32" fmla="*/ 81 w 140"/>
                <a:gd name="T33" fmla="*/ 133 h 158"/>
                <a:gd name="T34" fmla="*/ 77 w 140"/>
                <a:gd name="T35" fmla="*/ 136 h 158"/>
                <a:gd name="T36" fmla="*/ 63 w 140"/>
                <a:gd name="T37" fmla="*/ 136 h 158"/>
                <a:gd name="T38" fmla="*/ 59 w 140"/>
                <a:gd name="T39" fmla="*/ 133 h 158"/>
                <a:gd name="T40" fmla="*/ 25 w 140"/>
                <a:gd name="T41" fmla="*/ 59 h 158"/>
                <a:gd name="T42" fmla="*/ 25 w 140"/>
                <a:gd name="T43" fmla="*/ 59 h 158"/>
                <a:gd name="T44" fmla="*/ 25 w 140"/>
                <a:gd name="T45" fmla="*/ 156 h 158"/>
                <a:gd name="T46" fmla="*/ 22 w 140"/>
                <a:gd name="T47" fmla="*/ 158 h 158"/>
                <a:gd name="T48" fmla="*/ 2 w 140"/>
                <a:gd name="T49" fmla="*/ 158 h 158"/>
                <a:gd name="T50" fmla="*/ 0 w 140"/>
                <a:gd name="T51" fmla="*/ 156 h 158"/>
                <a:gd name="T52" fmla="*/ 0 w 140"/>
                <a:gd name="T53"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58">
                  <a:moveTo>
                    <a:pt x="0" y="3"/>
                  </a:moveTo>
                  <a:cubicBezTo>
                    <a:pt x="0" y="1"/>
                    <a:pt x="1" y="0"/>
                    <a:pt x="2" y="0"/>
                  </a:cubicBezTo>
                  <a:cubicBezTo>
                    <a:pt x="23" y="0"/>
                    <a:pt x="23" y="0"/>
                    <a:pt x="23" y="0"/>
                  </a:cubicBezTo>
                  <a:cubicBezTo>
                    <a:pt x="25" y="0"/>
                    <a:pt x="26" y="1"/>
                    <a:pt x="27" y="3"/>
                  </a:cubicBezTo>
                  <a:cubicBezTo>
                    <a:pt x="70" y="100"/>
                    <a:pt x="70" y="100"/>
                    <a:pt x="70" y="100"/>
                  </a:cubicBezTo>
                  <a:cubicBezTo>
                    <a:pt x="71" y="100"/>
                    <a:pt x="71" y="100"/>
                    <a:pt x="71" y="100"/>
                  </a:cubicBezTo>
                  <a:cubicBezTo>
                    <a:pt x="113" y="3"/>
                    <a:pt x="113" y="3"/>
                    <a:pt x="113" y="3"/>
                  </a:cubicBezTo>
                  <a:cubicBezTo>
                    <a:pt x="114" y="1"/>
                    <a:pt x="115" y="0"/>
                    <a:pt x="117" y="0"/>
                  </a:cubicBezTo>
                  <a:cubicBezTo>
                    <a:pt x="138" y="0"/>
                    <a:pt x="138" y="0"/>
                    <a:pt x="138" y="0"/>
                  </a:cubicBezTo>
                  <a:cubicBezTo>
                    <a:pt x="139" y="0"/>
                    <a:pt x="140" y="1"/>
                    <a:pt x="140" y="3"/>
                  </a:cubicBezTo>
                  <a:cubicBezTo>
                    <a:pt x="140" y="156"/>
                    <a:pt x="140" y="156"/>
                    <a:pt x="140" y="156"/>
                  </a:cubicBezTo>
                  <a:cubicBezTo>
                    <a:pt x="140" y="157"/>
                    <a:pt x="139" y="158"/>
                    <a:pt x="138" y="158"/>
                  </a:cubicBezTo>
                  <a:cubicBezTo>
                    <a:pt x="118" y="158"/>
                    <a:pt x="118" y="158"/>
                    <a:pt x="118" y="158"/>
                  </a:cubicBezTo>
                  <a:cubicBezTo>
                    <a:pt x="116" y="158"/>
                    <a:pt x="115" y="157"/>
                    <a:pt x="115" y="156"/>
                  </a:cubicBezTo>
                  <a:cubicBezTo>
                    <a:pt x="115" y="59"/>
                    <a:pt x="115" y="59"/>
                    <a:pt x="115" y="59"/>
                  </a:cubicBezTo>
                  <a:cubicBezTo>
                    <a:pt x="114" y="59"/>
                    <a:pt x="114" y="59"/>
                    <a:pt x="114" y="59"/>
                  </a:cubicBezTo>
                  <a:cubicBezTo>
                    <a:pt x="81" y="133"/>
                    <a:pt x="81" y="133"/>
                    <a:pt x="81" y="133"/>
                  </a:cubicBezTo>
                  <a:cubicBezTo>
                    <a:pt x="80" y="136"/>
                    <a:pt x="79" y="136"/>
                    <a:pt x="77" y="136"/>
                  </a:cubicBezTo>
                  <a:cubicBezTo>
                    <a:pt x="63" y="136"/>
                    <a:pt x="63" y="136"/>
                    <a:pt x="63" y="136"/>
                  </a:cubicBezTo>
                  <a:cubicBezTo>
                    <a:pt x="61" y="136"/>
                    <a:pt x="60" y="136"/>
                    <a:pt x="59" y="133"/>
                  </a:cubicBezTo>
                  <a:cubicBezTo>
                    <a:pt x="25" y="59"/>
                    <a:pt x="25" y="59"/>
                    <a:pt x="25" y="59"/>
                  </a:cubicBezTo>
                  <a:cubicBezTo>
                    <a:pt x="25" y="59"/>
                    <a:pt x="25" y="59"/>
                    <a:pt x="25" y="59"/>
                  </a:cubicBezTo>
                  <a:cubicBezTo>
                    <a:pt x="25" y="156"/>
                    <a:pt x="25" y="156"/>
                    <a:pt x="25" y="156"/>
                  </a:cubicBezTo>
                  <a:cubicBezTo>
                    <a:pt x="25" y="157"/>
                    <a:pt x="24" y="158"/>
                    <a:pt x="22"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5" name="Freeform 46"/>
            <p:cNvSpPr>
              <a:spLocks noEditPoints="1"/>
            </p:cNvSpPr>
            <p:nvPr userDrawn="1"/>
          </p:nvSpPr>
          <p:spPr bwMode="auto">
            <a:xfrm>
              <a:off x="1202367" y="1414463"/>
              <a:ext cx="45467" cy="283134"/>
            </a:xfrm>
            <a:custGeom>
              <a:avLst/>
              <a:gdLst>
                <a:gd name="T0" fmla="*/ 2 w 26"/>
                <a:gd name="T1" fmla="*/ 25 h 158"/>
                <a:gd name="T2" fmla="*/ 0 w 26"/>
                <a:gd name="T3" fmla="*/ 23 h 158"/>
                <a:gd name="T4" fmla="*/ 0 w 26"/>
                <a:gd name="T5" fmla="*/ 3 h 158"/>
                <a:gd name="T6" fmla="*/ 2 w 26"/>
                <a:gd name="T7" fmla="*/ 0 h 158"/>
                <a:gd name="T8" fmla="*/ 24 w 26"/>
                <a:gd name="T9" fmla="*/ 0 h 158"/>
                <a:gd name="T10" fmla="*/ 26 w 26"/>
                <a:gd name="T11" fmla="*/ 3 h 158"/>
                <a:gd name="T12" fmla="*/ 26 w 26"/>
                <a:gd name="T13" fmla="*/ 23 h 158"/>
                <a:gd name="T14" fmla="*/ 24 w 26"/>
                <a:gd name="T15" fmla="*/ 25 h 158"/>
                <a:gd name="T16" fmla="*/ 2 w 26"/>
                <a:gd name="T17" fmla="*/ 25 h 158"/>
                <a:gd name="T18" fmla="*/ 2 w 26"/>
                <a:gd name="T19" fmla="*/ 158 h 158"/>
                <a:gd name="T20" fmla="*/ 0 w 26"/>
                <a:gd name="T21" fmla="*/ 156 h 158"/>
                <a:gd name="T22" fmla="*/ 0 w 26"/>
                <a:gd name="T23" fmla="*/ 49 h 158"/>
                <a:gd name="T24" fmla="*/ 2 w 26"/>
                <a:gd name="T25" fmla="*/ 46 h 158"/>
                <a:gd name="T26" fmla="*/ 24 w 26"/>
                <a:gd name="T27" fmla="*/ 46 h 158"/>
                <a:gd name="T28" fmla="*/ 26 w 26"/>
                <a:gd name="T29" fmla="*/ 49 h 158"/>
                <a:gd name="T30" fmla="*/ 26 w 26"/>
                <a:gd name="T31" fmla="*/ 156 h 158"/>
                <a:gd name="T32" fmla="*/ 24 w 26"/>
                <a:gd name="T33" fmla="*/ 158 h 158"/>
                <a:gd name="T34" fmla="*/ 2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2" y="25"/>
                  </a:moveTo>
                  <a:cubicBezTo>
                    <a:pt x="1" y="25"/>
                    <a:pt x="0" y="24"/>
                    <a:pt x="0" y="23"/>
                  </a:cubicBezTo>
                  <a:cubicBezTo>
                    <a:pt x="0" y="3"/>
                    <a:pt x="0" y="3"/>
                    <a:pt x="0" y="3"/>
                  </a:cubicBezTo>
                  <a:cubicBezTo>
                    <a:pt x="0" y="1"/>
                    <a:pt x="1" y="0"/>
                    <a:pt x="2" y="0"/>
                  </a:cubicBezTo>
                  <a:cubicBezTo>
                    <a:pt x="24" y="0"/>
                    <a:pt x="24" y="0"/>
                    <a:pt x="24" y="0"/>
                  </a:cubicBezTo>
                  <a:cubicBezTo>
                    <a:pt x="25" y="0"/>
                    <a:pt x="26" y="1"/>
                    <a:pt x="26" y="3"/>
                  </a:cubicBezTo>
                  <a:cubicBezTo>
                    <a:pt x="26" y="23"/>
                    <a:pt x="26" y="23"/>
                    <a:pt x="26" y="23"/>
                  </a:cubicBezTo>
                  <a:cubicBezTo>
                    <a:pt x="26" y="24"/>
                    <a:pt x="25" y="25"/>
                    <a:pt x="24" y="25"/>
                  </a:cubicBezTo>
                  <a:lnTo>
                    <a:pt x="2" y="25"/>
                  </a:lnTo>
                  <a:close/>
                  <a:moveTo>
                    <a:pt x="2" y="158"/>
                  </a:moveTo>
                  <a:cubicBezTo>
                    <a:pt x="1" y="158"/>
                    <a:pt x="0" y="157"/>
                    <a:pt x="0" y="156"/>
                  </a:cubicBezTo>
                  <a:cubicBezTo>
                    <a:pt x="0" y="49"/>
                    <a:pt x="0" y="49"/>
                    <a:pt x="0" y="49"/>
                  </a:cubicBezTo>
                  <a:cubicBezTo>
                    <a:pt x="0" y="47"/>
                    <a:pt x="1" y="46"/>
                    <a:pt x="2" y="46"/>
                  </a:cubicBezTo>
                  <a:cubicBezTo>
                    <a:pt x="24" y="46"/>
                    <a:pt x="24" y="46"/>
                    <a:pt x="24" y="46"/>
                  </a:cubicBezTo>
                  <a:cubicBezTo>
                    <a:pt x="25" y="46"/>
                    <a:pt x="26" y="47"/>
                    <a:pt x="26" y="49"/>
                  </a:cubicBezTo>
                  <a:cubicBezTo>
                    <a:pt x="26" y="156"/>
                    <a:pt x="26" y="156"/>
                    <a:pt x="26" y="156"/>
                  </a:cubicBezTo>
                  <a:cubicBezTo>
                    <a:pt x="26" y="157"/>
                    <a:pt x="25" y="158"/>
                    <a:pt x="24" y="158"/>
                  </a:cubicBezTo>
                  <a:lnTo>
                    <a:pt x="2"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6" name="Freeform 47"/>
            <p:cNvSpPr>
              <a:spLocks/>
            </p:cNvSpPr>
            <p:nvPr userDrawn="1"/>
          </p:nvSpPr>
          <p:spPr bwMode="auto">
            <a:xfrm>
              <a:off x="1297433" y="1492997"/>
              <a:ext cx="167400"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6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1"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7" name="Freeform 48"/>
            <p:cNvSpPr>
              <a:spLocks noEditPoints="1"/>
            </p:cNvSpPr>
            <p:nvPr userDrawn="1"/>
          </p:nvSpPr>
          <p:spPr bwMode="auto">
            <a:xfrm>
              <a:off x="1512367" y="1414463"/>
              <a:ext cx="45467" cy="283134"/>
            </a:xfrm>
            <a:custGeom>
              <a:avLst/>
              <a:gdLst>
                <a:gd name="T0" fmla="*/ 3 w 26"/>
                <a:gd name="T1" fmla="*/ 25 h 158"/>
                <a:gd name="T2" fmla="*/ 0 w 26"/>
                <a:gd name="T3" fmla="*/ 23 h 158"/>
                <a:gd name="T4" fmla="*/ 0 w 26"/>
                <a:gd name="T5" fmla="*/ 3 h 158"/>
                <a:gd name="T6" fmla="*/ 3 w 26"/>
                <a:gd name="T7" fmla="*/ 0 h 158"/>
                <a:gd name="T8" fmla="*/ 24 w 26"/>
                <a:gd name="T9" fmla="*/ 0 h 158"/>
                <a:gd name="T10" fmla="*/ 26 w 26"/>
                <a:gd name="T11" fmla="*/ 3 h 158"/>
                <a:gd name="T12" fmla="*/ 26 w 26"/>
                <a:gd name="T13" fmla="*/ 23 h 158"/>
                <a:gd name="T14" fmla="*/ 24 w 26"/>
                <a:gd name="T15" fmla="*/ 25 h 158"/>
                <a:gd name="T16" fmla="*/ 3 w 26"/>
                <a:gd name="T17" fmla="*/ 25 h 158"/>
                <a:gd name="T18" fmla="*/ 3 w 26"/>
                <a:gd name="T19" fmla="*/ 158 h 158"/>
                <a:gd name="T20" fmla="*/ 0 w 26"/>
                <a:gd name="T21" fmla="*/ 156 h 158"/>
                <a:gd name="T22" fmla="*/ 0 w 26"/>
                <a:gd name="T23" fmla="*/ 49 h 158"/>
                <a:gd name="T24" fmla="*/ 3 w 26"/>
                <a:gd name="T25" fmla="*/ 46 h 158"/>
                <a:gd name="T26" fmla="*/ 24 w 26"/>
                <a:gd name="T27" fmla="*/ 46 h 158"/>
                <a:gd name="T28" fmla="*/ 26 w 26"/>
                <a:gd name="T29" fmla="*/ 49 h 158"/>
                <a:gd name="T30" fmla="*/ 26 w 26"/>
                <a:gd name="T31" fmla="*/ 156 h 158"/>
                <a:gd name="T32" fmla="*/ 24 w 26"/>
                <a:gd name="T33" fmla="*/ 158 h 158"/>
                <a:gd name="T34" fmla="*/ 3 w 26"/>
                <a:gd name="T35"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58">
                  <a:moveTo>
                    <a:pt x="3" y="25"/>
                  </a:moveTo>
                  <a:cubicBezTo>
                    <a:pt x="1" y="25"/>
                    <a:pt x="0" y="24"/>
                    <a:pt x="0" y="23"/>
                  </a:cubicBezTo>
                  <a:cubicBezTo>
                    <a:pt x="0" y="3"/>
                    <a:pt x="0" y="3"/>
                    <a:pt x="0" y="3"/>
                  </a:cubicBezTo>
                  <a:cubicBezTo>
                    <a:pt x="0" y="1"/>
                    <a:pt x="1" y="0"/>
                    <a:pt x="3" y="0"/>
                  </a:cubicBezTo>
                  <a:cubicBezTo>
                    <a:pt x="24" y="0"/>
                    <a:pt x="24" y="0"/>
                    <a:pt x="24" y="0"/>
                  </a:cubicBezTo>
                  <a:cubicBezTo>
                    <a:pt x="25" y="0"/>
                    <a:pt x="26" y="1"/>
                    <a:pt x="26" y="3"/>
                  </a:cubicBezTo>
                  <a:cubicBezTo>
                    <a:pt x="26" y="23"/>
                    <a:pt x="26" y="23"/>
                    <a:pt x="26" y="23"/>
                  </a:cubicBezTo>
                  <a:cubicBezTo>
                    <a:pt x="26" y="24"/>
                    <a:pt x="25" y="25"/>
                    <a:pt x="24" y="25"/>
                  </a:cubicBezTo>
                  <a:lnTo>
                    <a:pt x="3" y="25"/>
                  </a:lnTo>
                  <a:close/>
                  <a:moveTo>
                    <a:pt x="3" y="158"/>
                  </a:moveTo>
                  <a:cubicBezTo>
                    <a:pt x="1" y="158"/>
                    <a:pt x="0" y="157"/>
                    <a:pt x="0" y="156"/>
                  </a:cubicBezTo>
                  <a:cubicBezTo>
                    <a:pt x="0" y="49"/>
                    <a:pt x="0" y="49"/>
                    <a:pt x="0" y="49"/>
                  </a:cubicBezTo>
                  <a:cubicBezTo>
                    <a:pt x="0" y="47"/>
                    <a:pt x="1" y="46"/>
                    <a:pt x="3" y="46"/>
                  </a:cubicBezTo>
                  <a:cubicBezTo>
                    <a:pt x="24" y="46"/>
                    <a:pt x="24" y="46"/>
                    <a:pt x="24" y="46"/>
                  </a:cubicBezTo>
                  <a:cubicBezTo>
                    <a:pt x="25" y="46"/>
                    <a:pt x="26" y="47"/>
                    <a:pt x="26" y="49"/>
                  </a:cubicBezTo>
                  <a:cubicBezTo>
                    <a:pt x="26" y="156"/>
                    <a:pt x="26" y="156"/>
                    <a:pt x="26" y="156"/>
                  </a:cubicBezTo>
                  <a:cubicBezTo>
                    <a:pt x="26" y="157"/>
                    <a:pt x="25" y="158"/>
                    <a:pt x="24" y="158"/>
                  </a:cubicBezTo>
                  <a:lnTo>
                    <a:pt x="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8" name="Freeform 49"/>
            <p:cNvSpPr>
              <a:spLocks/>
            </p:cNvSpPr>
            <p:nvPr userDrawn="1"/>
          </p:nvSpPr>
          <p:spPr bwMode="auto">
            <a:xfrm>
              <a:off x="1595034" y="1492997"/>
              <a:ext cx="167400" cy="208734"/>
            </a:xfrm>
            <a:custGeom>
              <a:avLst/>
              <a:gdLst>
                <a:gd name="T0" fmla="*/ 1 w 95"/>
                <a:gd name="T1" fmla="*/ 99 h 117"/>
                <a:gd name="T2" fmla="*/ 1 w 95"/>
                <a:gd name="T3" fmla="*/ 96 h 117"/>
                <a:gd name="T4" fmla="*/ 14 w 95"/>
                <a:gd name="T5" fmla="*/ 82 h 117"/>
                <a:gd name="T6" fmla="*/ 17 w 95"/>
                <a:gd name="T7" fmla="*/ 82 h 117"/>
                <a:gd name="T8" fmla="*/ 50 w 95"/>
                <a:gd name="T9" fmla="*/ 95 h 117"/>
                <a:gd name="T10" fmla="*/ 70 w 95"/>
                <a:gd name="T11" fmla="*/ 81 h 117"/>
                <a:gd name="T12" fmla="*/ 52 w 95"/>
                <a:gd name="T13" fmla="*/ 69 h 117"/>
                <a:gd name="T14" fmla="*/ 40 w 95"/>
                <a:gd name="T15" fmla="*/ 68 h 117"/>
                <a:gd name="T16" fmla="*/ 5 w 95"/>
                <a:gd name="T17" fmla="*/ 35 h 117"/>
                <a:gd name="T18" fmla="*/ 49 w 95"/>
                <a:gd name="T19" fmla="*/ 0 h 117"/>
                <a:gd name="T20" fmla="*/ 91 w 95"/>
                <a:gd name="T21" fmla="*/ 13 h 117"/>
                <a:gd name="T22" fmla="*/ 91 w 95"/>
                <a:gd name="T23" fmla="*/ 17 h 117"/>
                <a:gd name="T24" fmla="*/ 80 w 95"/>
                <a:gd name="T25" fmla="*/ 30 h 117"/>
                <a:gd name="T26" fmla="*/ 77 w 95"/>
                <a:gd name="T27" fmla="*/ 31 h 117"/>
                <a:gd name="T28" fmla="*/ 47 w 95"/>
                <a:gd name="T29" fmla="*/ 22 h 117"/>
                <a:gd name="T30" fmla="*/ 30 w 95"/>
                <a:gd name="T31" fmla="*/ 33 h 117"/>
                <a:gd name="T32" fmla="*/ 49 w 95"/>
                <a:gd name="T33" fmla="*/ 45 h 117"/>
                <a:gd name="T34" fmla="*/ 61 w 95"/>
                <a:gd name="T35" fmla="*/ 46 h 117"/>
                <a:gd name="T36" fmla="*/ 95 w 95"/>
                <a:gd name="T37" fmla="*/ 79 h 117"/>
                <a:gd name="T38" fmla="*/ 49 w 95"/>
                <a:gd name="T39" fmla="*/ 117 h 117"/>
                <a:gd name="T40" fmla="*/ 1 w 95"/>
                <a:gd name="T41" fmla="*/ 9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17">
                  <a:moveTo>
                    <a:pt x="1" y="99"/>
                  </a:moveTo>
                  <a:cubicBezTo>
                    <a:pt x="0" y="98"/>
                    <a:pt x="0" y="97"/>
                    <a:pt x="1" y="96"/>
                  </a:cubicBezTo>
                  <a:cubicBezTo>
                    <a:pt x="14" y="82"/>
                    <a:pt x="14" y="82"/>
                    <a:pt x="14" y="82"/>
                  </a:cubicBezTo>
                  <a:cubicBezTo>
                    <a:pt x="15" y="81"/>
                    <a:pt x="16" y="81"/>
                    <a:pt x="17" y="82"/>
                  </a:cubicBezTo>
                  <a:cubicBezTo>
                    <a:pt x="25" y="89"/>
                    <a:pt x="38" y="95"/>
                    <a:pt x="50" y="95"/>
                  </a:cubicBezTo>
                  <a:cubicBezTo>
                    <a:pt x="63" y="95"/>
                    <a:pt x="70" y="89"/>
                    <a:pt x="70" y="81"/>
                  </a:cubicBezTo>
                  <a:cubicBezTo>
                    <a:pt x="70" y="75"/>
                    <a:pt x="66" y="70"/>
                    <a:pt x="52" y="69"/>
                  </a:cubicBezTo>
                  <a:cubicBezTo>
                    <a:pt x="40" y="68"/>
                    <a:pt x="40" y="68"/>
                    <a:pt x="40" y="68"/>
                  </a:cubicBezTo>
                  <a:cubicBezTo>
                    <a:pt x="17" y="66"/>
                    <a:pt x="5" y="54"/>
                    <a:pt x="5" y="35"/>
                  </a:cubicBezTo>
                  <a:cubicBezTo>
                    <a:pt x="5" y="13"/>
                    <a:pt x="21" y="0"/>
                    <a:pt x="49" y="0"/>
                  </a:cubicBezTo>
                  <a:cubicBezTo>
                    <a:pt x="66" y="0"/>
                    <a:pt x="81" y="6"/>
                    <a:pt x="91" y="13"/>
                  </a:cubicBezTo>
                  <a:cubicBezTo>
                    <a:pt x="92" y="14"/>
                    <a:pt x="92" y="16"/>
                    <a:pt x="91" y="17"/>
                  </a:cubicBezTo>
                  <a:cubicBezTo>
                    <a:pt x="80" y="30"/>
                    <a:pt x="80" y="30"/>
                    <a:pt x="80" y="30"/>
                  </a:cubicBezTo>
                  <a:cubicBezTo>
                    <a:pt x="79" y="32"/>
                    <a:pt x="78" y="32"/>
                    <a:pt x="77" y="31"/>
                  </a:cubicBezTo>
                  <a:cubicBezTo>
                    <a:pt x="70" y="26"/>
                    <a:pt x="58" y="22"/>
                    <a:pt x="47" y="22"/>
                  </a:cubicBezTo>
                  <a:cubicBezTo>
                    <a:pt x="36" y="22"/>
                    <a:pt x="30" y="26"/>
                    <a:pt x="30" y="33"/>
                  </a:cubicBezTo>
                  <a:cubicBezTo>
                    <a:pt x="30" y="40"/>
                    <a:pt x="34" y="44"/>
                    <a:pt x="49" y="45"/>
                  </a:cubicBezTo>
                  <a:cubicBezTo>
                    <a:pt x="61" y="46"/>
                    <a:pt x="61" y="46"/>
                    <a:pt x="61" y="46"/>
                  </a:cubicBezTo>
                  <a:cubicBezTo>
                    <a:pt x="84" y="48"/>
                    <a:pt x="95" y="60"/>
                    <a:pt x="95" y="79"/>
                  </a:cubicBezTo>
                  <a:cubicBezTo>
                    <a:pt x="95" y="101"/>
                    <a:pt x="79" y="117"/>
                    <a:pt x="49" y="117"/>
                  </a:cubicBezTo>
                  <a:cubicBezTo>
                    <a:pt x="26" y="117"/>
                    <a:pt x="10" y="107"/>
                    <a:pt x="1"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9" name="Freeform 50"/>
            <p:cNvSpPr>
              <a:spLocks/>
            </p:cNvSpPr>
            <p:nvPr userDrawn="1"/>
          </p:nvSpPr>
          <p:spPr bwMode="auto">
            <a:xfrm>
              <a:off x="1789301"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0" name="Freeform 51"/>
            <p:cNvSpPr>
              <a:spLocks/>
            </p:cNvSpPr>
            <p:nvPr userDrawn="1"/>
          </p:nvSpPr>
          <p:spPr bwMode="auto">
            <a:xfrm>
              <a:off x="1925702"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1" name="Freeform 52"/>
            <p:cNvSpPr>
              <a:spLocks/>
            </p:cNvSpPr>
            <p:nvPr userDrawn="1"/>
          </p:nvSpPr>
          <p:spPr bwMode="auto">
            <a:xfrm>
              <a:off x="2084836" y="1497130"/>
              <a:ext cx="183934" cy="274867"/>
            </a:xfrm>
            <a:custGeom>
              <a:avLst/>
              <a:gdLst>
                <a:gd name="T0" fmla="*/ 17 w 104"/>
                <a:gd name="T1" fmla="*/ 154 h 154"/>
                <a:gd name="T2" fmla="*/ 14 w 104"/>
                <a:gd name="T3" fmla="*/ 151 h 154"/>
                <a:gd name="T4" fmla="*/ 14 w 104"/>
                <a:gd name="T5" fmla="*/ 133 h 154"/>
                <a:gd name="T6" fmla="*/ 17 w 104"/>
                <a:gd name="T7" fmla="*/ 131 h 154"/>
                <a:gd name="T8" fmla="*/ 21 w 104"/>
                <a:gd name="T9" fmla="*/ 131 h 154"/>
                <a:gd name="T10" fmla="*/ 38 w 104"/>
                <a:gd name="T11" fmla="*/ 117 h 154"/>
                <a:gd name="T12" fmla="*/ 41 w 104"/>
                <a:gd name="T13" fmla="*/ 108 h 154"/>
                <a:gd name="T14" fmla="*/ 0 w 104"/>
                <a:gd name="T15" fmla="*/ 3 h 154"/>
                <a:gd name="T16" fmla="*/ 2 w 104"/>
                <a:gd name="T17" fmla="*/ 0 h 154"/>
                <a:gd name="T18" fmla="*/ 25 w 104"/>
                <a:gd name="T19" fmla="*/ 0 h 154"/>
                <a:gd name="T20" fmla="*/ 28 w 104"/>
                <a:gd name="T21" fmla="*/ 3 h 154"/>
                <a:gd name="T22" fmla="*/ 53 w 104"/>
                <a:gd name="T23" fmla="*/ 76 h 154"/>
                <a:gd name="T24" fmla="*/ 53 w 104"/>
                <a:gd name="T25" fmla="*/ 76 h 154"/>
                <a:gd name="T26" fmla="*/ 77 w 104"/>
                <a:gd name="T27" fmla="*/ 3 h 154"/>
                <a:gd name="T28" fmla="*/ 80 w 104"/>
                <a:gd name="T29" fmla="*/ 0 h 154"/>
                <a:gd name="T30" fmla="*/ 102 w 104"/>
                <a:gd name="T31" fmla="*/ 0 h 154"/>
                <a:gd name="T32" fmla="*/ 104 w 104"/>
                <a:gd name="T33" fmla="*/ 3 h 154"/>
                <a:gd name="T34" fmla="*/ 61 w 104"/>
                <a:gd name="T35" fmla="*/ 119 h 154"/>
                <a:gd name="T36" fmla="*/ 24 w 104"/>
                <a:gd name="T37" fmla="*/ 154 h 154"/>
                <a:gd name="T38" fmla="*/ 17 w 104"/>
                <a:gd name="T3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54">
                  <a:moveTo>
                    <a:pt x="17" y="154"/>
                  </a:moveTo>
                  <a:cubicBezTo>
                    <a:pt x="15" y="154"/>
                    <a:pt x="14" y="153"/>
                    <a:pt x="14" y="151"/>
                  </a:cubicBezTo>
                  <a:cubicBezTo>
                    <a:pt x="14" y="133"/>
                    <a:pt x="14" y="133"/>
                    <a:pt x="14" y="133"/>
                  </a:cubicBezTo>
                  <a:cubicBezTo>
                    <a:pt x="14" y="131"/>
                    <a:pt x="15" y="131"/>
                    <a:pt x="17" y="131"/>
                  </a:cubicBezTo>
                  <a:cubicBezTo>
                    <a:pt x="21" y="131"/>
                    <a:pt x="21" y="131"/>
                    <a:pt x="21" y="131"/>
                  </a:cubicBezTo>
                  <a:cubicBezTo>
                    <a:pt x="30" y="131"/>
                    <a:pt x="34" y="127"/>
                    <a:pt x="38" y="117"/>
                  </a:cubicBezTo>
                  <a:cubicBezTo>
                    <a:pt x="41" y="108"/>
                    <a:pt x="41" y="108"/>
                    <a:pt x="41" y="108"/>
                  </a:cubicBezTo>
                  <a:cubicBezTo>
                    <a:pt x="0" y="3"/>
                    <a:pt x="0" y="3"/>
                    <a:pt x="0" y="3"/>
                  </a:cubicBezTo>
                  <a:cubicBezTo>
                    <a:pt x="0" y="1"/>
                    <a:pt x="0" y="0"/>
                    <a:pt x="2" y="0"/>
                  </a:cubicBezTo>
                  <a:cubicBezTo>
                    <a:pt x="25" y="0"/>
                    <a:pt x="25" y="0"/>
                    <a:pt x="25" y="0"/>
                  </a:cubicBezTo>
                  <a:cubicBezTo>
                    <a:pt x="26" y="0"/>
                    <a:pt x="27" y="1"/>
                    <a:pt x="28" y="3"/>
                  </a:cubicBezTo>
                  <a:cubicBezTo>
                    <a:pt x="53" y="76"/>
                    <a:pt x="53" y="76"/>
                    <a:pt x="53" y="76"/>
                  </a:cubicBezTo>
                  <a:cubicBezTo>
                    <a:pt x="53" y="76"/>
                    <a:pt x="53" y="76"/>
                    <a:pt x="53" y="76"/>
                  </a:cubicBezTo>
                  <a:cubicBezTo>
                    <a:pt x="77" y="3"/>
                    <a:pt x="77" y="3"/>
                    <a:pt x="77" y="3"/>
                  </a:cubicBezTo>
                  <a:cubicBezTo>
                    <a:pt x="78" y="1"/>
                    <a:pt x="79" y="0"/>
                    <a:pt x="80" y="0"/>
                  </a:cubicBezTo>
                  <a:cubicBezTo>
                    <a:pt x="102" y="0"/>
                    <a:pt x="102" y="0"/>
                    <a:pt x="102" y="0"/>
                  </a:cubicBezTo>
                  <a:cubicBezTo>
                    <a:pt x="104" y="0"/>
                    <a:pt x="104" y="1"/>
                    <a:pt x="104" y="3"/>
                  </a:cubicBezTo>
                  <a:cubicBezTo>
                    <a:pt x="61" y="119"/>
                    <a:pt x="61" y="119"/>
                    <a:pt x="61" y="119"/>
                  </a:cubicBezTo>
                  <a:cubicBezTo>
                    <a:pt x="52" y="145"/>
                    <a:pt x="42" y="154"/>
                    <a:pt x="24" y="154"/>
                  </a:cubicBezTo>
                  <a:lnTo>
                    <a:pt x="17"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2" name="Freeform 53"/>
            <p:cNvSpPr>
              <a:spLocks noEditPoints="1"/>
            </p:cNvSpPr>
            <p:nvPr userDrawn="1"/>
          </p:nvSpPr>
          <p:spPr bwMode="auto">
            <a:xfrm>
              <a:off x="235350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3" name="Freeform 54"/>
            <p:cNvSpPr>
              <a:spLocks/>
            </p:cNvSpPr>
            <p:nvPr userDrawn="1"/>
          </p:nvSpPr>
          <p:spPr bwMode="auto">
            <a:xfrm>
              <a:off x="2553970" y="1414463"/>
              <a:ext cx="109534" cy="283134"/>
            </a:xfrm>
            <a:custGeom>
              <a:avLst/>
              <a:gdLst>
                <a:gd name="T0" fmla="*/ 14 w 61"/>
                <a:gd name="T1" fmla="*/ 158 h 158"/>
                <a:gd name="T2" fmla="*/ 12 w 61"/>
                <a:gd name="T3" fmla="*/ 156 h 158"/>
                <a:gd name="T4" fmla="*/ 12 w 61"/>
                <a:gd name="T5" fmla="*/ 68 h 158"/>
                <a:gd name="T6" fmla="*/ 10 w 61"/>
                <a:gd name="T7" fmla="*/ 66 h 158"/>
                <a:gd name="T8" fmla="*/ 3 w 61"/>
                <a:gd name="T9" fmla="*/ 66 h 158"/>
                <a:gd name="T10" fmla="*/ 0 w 61"/>
                <a:gd name="T11" fmla="*/ 64 h 158"/>
                <a:gd name="T12" fmla="*/ 0 w 61"/>
                <a:gd name="T13" fmla="*/ 49 h 158"/>
                <a:gd name="T14" fmla="*/ 3 w 61"/>
                <a:gd name="T15" fmla="*/ 46 h 158"/>
                <a:gd name="T16" fmla="*/ 10 w 61"/>
                <a:gd name="T17" fmla="*/ 46 h 158"/>
                <a:gd name="T18" fmla="*/ 12 w 61"/>
                <a:gd name="T19" fmla="*/ 45 h 158"/>
                <a:gd name="T20" fmla="*/ 12 w 61"/>
                <a:gd name="T21" fmla="*/ 38 h 158"/>
                <a:gd name="T22" fmla="*/ 49 w 61"/>
                <a:gd name="T23" fmla="*/ 0 h 158"/>
                <a:gd name="T24" fmla="*/ 59 w 61"/>
                <a:gd name="T25" fmla="*/ 0 h 158"/>
                <a:gd name="T26" fmla="*/ 61 w 61"/>
                <a:gd name="T27" fmla="*/ 3 h 158"/>
                <a:gd name="T28" fmla="*/ 61 w 61"/>
                <a:gd name="T29" fmla="*/ 21 h 158"/>
                <a:gd name="T30" fmla="*/ 59 w 61"/>
                <a:gd name="T31" fmla="*/ 24 h 158"/>
                <a:gd name="T32" fmla="*/ 52 w 61"/>
                <a:gd name="T33" fmla="*/ 24 h 158"/>
                <a:gd name="T34" fmla="*/ 37 w 61"/>
                <a:gd name="T35" fmla="*/ 37 h 158"/>
                <a:gd name="T36" fmla="*/ 37 w 61"/>
                <a:gd name="T37" fmla="*/ 45 h 158"/>
                <a:gd name="T38" fmla="*/ 39 w 61"/>
                <a:gd name="T39" fmla="*/ 46 h 158"/>
                <a:gd name="T40" fmla="*/ 59 w 61"/>
                <a:gd name="T41" fmla="*/ 46 h 158"/>
                <a:gd name="T42" fmla="*/ 61 w 61"/>
                <a:gd name="T43" fmla="*/ 49 h 158"/>
                <a:gd name="T44" fmla="*/ 61 w 61"/>
                <a:gd name="T45" fmla="*/ 64 h 158"/>
                <a:gd name="T46" fmla="*/ 59 w 61"/>
                <a:gd name="T47" fmla="*/ 66 h 158"/>
                <a:gd name="T48" fmla="*/ 39 w 61"/>
                <a:gd name="T49" fmla="*/ 66 h 158"/>
                <a:gd name="T50" fmla="*/ 37 w 61"/>
                <a:gd name="T51" fmla="*/ 68 h 158"/>
                <a:gd name="T52" fmla="*/ 37 w 61"/>
                <a:gd name="T53" fmla="*/ 156 h 158"/>
                <a:gd name="T54" fmla="*/ 35 w 61"/>
                <a:gd name="T55" fmla="*/ 158 h 158"/>
                <a:gd name="T56" fmla="*/ 14 w 61"/>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158">
                  <a:moveTo>
                    <a:pt x="14" y="158"/>
                  </a:moveTo>
                  <a:cubicBezTo>
                    <a:pt x="12" y="158"/>
                    <a:pt x="12" y="157"/>
                    <a:pt x="12" y="156"/>
                  </a:cubicBezTo>
                  <a:cubicBezTo>
                    <a:pt x="12" y="68"/>
                    <a:pt x="12" y="68"/>
                    <a:pt x="12" y="68"/>
                  </a:cubicBezTo>
                  <a:cubicBezTo>
                    <a:pt x="12" y="67"/>
                    <a:pt x="11" y="66"/>
                    <a:pt x="10" y="66"/>
                  </a:cubicBezTo>
                  <a:cubicBezTo>
                    <a:pt x="3" y="66"/>
                    <a:pt x="3" y="66"/>
                    <a:pt x="3" y="66"/>
                  </a:cubicBezTo>
                  <a:cubicBezTo>
                    <a:pt x="1" y="66"/>
                    <a:pt x="0" y="66"/>
                    <a:pt x="0" y="64"/>
                  </a:cubicBezTo>
                  <a:cubicBezTo>
                    <a:pt x="0" y="49"/>
                    <a:pt x="0" y="49"/>
                    <a:pt x="0" y="49"/>
                  </a:cubicBezTo>
                  <a:cubicBezTo>
                    <a:pt x="0" y="47"/>
                    <a:pt x="1" y="46"/>
                    <a:pt x="3" y="46"/>
                  </a:cubicBezTo>
                  <a:cubicBezTo>
                    <a:pt x="10" y="46"/>
                    <a:pt x="10" y="46"/>
                    <a:pt x="10" y="46"/>
                  </a:cubicBezTo>
                  <a:cubicBezTo>
                    <a:pt x="11" y="46"/>
                    <a:pt x="12" y="46"/>
                    <a:pt x="12" y="45"/>
                  </a:cubicBezTo>
                  <a:cubicBezTo>
                    <a:pt x="12" y="38"/>
                    <a:pt x="12" y="38"/>
                    <a:pt x="12" y="38"/>
                  </a:cubicBezTo>
                  <a:cubicBezTo>
                    <a:pt x="12" y="12"/>
                    <a:pt x="24" y="0"/>
                    <a:pt x="49" y="0"/>
                  </a:cubicBezTo>
                  <a:cubicBezTo>
                    <a:pt x="59" y="0"/>
                    <a:pt x="59" y="0"/>
                    <a:pt x="59" y="0"/>
                  </a:cubicBezTo>
                  <a:cubicBezTo>
                    <a:pt x="60" y="0"/>
                    <a:pt x="61" y="1"/>
                    <a:pt x="61" y="3"/>
                  </a:cubicBezTo>
                  <a:cubicBezTo>
                    <a:pt x="61" y="21"/>
                    <a:pt x="61" y="21"/>
                    <a:pt x="61" y="21"/>
                  </a:cubicBezTo>
                  <a:cubicBezTo>
                    <a:pt x="61" y="23"/>
                    <a:pt x="60" y="24"/>
                    <a:pt x="59" y="24"/>
                  </a:cubicBezTo>
                  <a:cubicBezTo>
                    <a:pt x="52" y="24"/>
                    <a:pt x="52" y="24"/>
                    <a:pt x="52" y="24"/>
                  </a:cubicBezTo>
                  <a:cubicBezTo>
                    <a:pt x="40" y="24"/>
                    <a:pt x="37" y="26"/>
                    <a:pt x="37" y="37"/>
                  </a:cubicBezTo>
                  <a:cubicBezTo>
                    <a:pt x="37" y="45"/>
                    <a:pt x="37" y="45"/>
                    <a:pt x="37" y="45"/>
                  </a:cubicBezTo>
                  <a:cubicBezTo>
                    <a:pt x="37" y="46"/>
                    <a:pt x="38" y="46"/>
                    <a:pt x="39" y="46"/>
                  </a:cubicBezTo>
                  <a:cubicBezTo>
                    <a:pt x="59" y="46"/>
                    <a:pt x="59" y="46"/>
                    <a:pt x="59" y="46"/>
                  </a:cubicBezTo>
                  <a:cubicBezTo>
                    <a:pt x="60" y="46"/>
                    <a:pt x="61" y="47"/>
                    <a:pt x="61" y="49"/>
                  </a:cubicBezTo>
                  <a:cubicBezTo>
                    <a:pt x="61" y="64"/>
                    <a:pt x="61" y="64"/>
                    <a:pt x="61" y="64"/>
                  </a:cubicBezTo>
                  <a:cubicBezTo>
                    <a:pt x="61" y="66"/>
                    <a:pt x="60" y="66"/>
                    <a:pt x="59" y="66"/>
                  </a:cubicBezTo>
                  <a:cubicBezTo>
                    <a:pt x="39" y="66"/>
                    <a:pt x="39" y="66"/>
                    <a:pt x="39" y="66"/>
                  </a:cubicBezTo>
                  <a:cubicBezTo>
                    <a:pt x="38" y="66"/>
                    <a:pt x="37" y="67"/>
                    <a:pt x="37" y="68"/>
                  </a:cubicBezTo>
                  <a:cubicBezTo>
                    <a:pt x="37" y="156"/>
                    <a:pt x="37" y="156"/>
                    <a:pt x="37" y="156"/>
                  </a:cubicBezTo>
                  <a:cubicBezTo>
                    <a:pt x="37" y="157"/>
                    <a:pt x="37" y="158"/>
                    <a:pt x="35" y="158"/>
                  </a:cubicBezTo>
                  <a:lnTo>
                    <a:pt x="14"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4" name="Freeform 55"/>
            <p:cNvSpPr>
              <a:spLocks/>
            </p:cNvSpPr>
            <p:nvPr userDrawn="1"/>
          </p:nvSpPr>
          <p:spPr bwMode="auto">
            <a:xfrm>
              <a:off x="2762704" y="1414463"/>
              <a:ext cx="208734" cy="283134"/>
            </a:xfrm>
            <a:custGeom>
              <a:avLst/>
              <a:gdLst>
                <a:gd name="T0" fmla="*/ 0 w 117"/>
                <a:gd name="T1" fmla="*/ 3 h 158"/>
                <a:gd name="T2" fmla="*/ 2 w 117"/>
                <a:gd name="T3" fmla="*/ 0 h 158"/>
                <a:gd name="T4" fmla="*/ 25 w 117"/>
                <a:gd name="T5" fmla="*/ 0 h 158"/>
                <a:gd name="T6" fmla="*/ 27 w 117"/>
                <a:gd name="T7" fmla="*/ 3 h 158"/>
                <a:gd name="T8" fmla="*/ 27 w 117"/>
                <a:gd name="T9" fmla="*/ 65 h 158"/>
                <a:gd name="T10" fmla="*/ 29 w 117"/>
                <a:gd name="T11" fmla="*/ 66 h 158"/>
                <a:gd name="T12" fmla="*/ 89 w 117"/>
                <a:gd name="T13" fmla="*/ 66 h 158"/>
                <a:gd name="T14" fmla="*/ 90 w 117"/>
                <a:gd name="T15" fmla="*/ 65 h 158"/>
                <a:gd name="T16" fmla="*/ 90 w 117"/>
                <a:gd name="T17" fmla="*/ 3 h 158"/>
                <a:gd name="T18" fmla="*/ 92 w 117"/>
                <a:gd name="T19" fmla="*/ 0 h 158"/>
                <a:gd name="T20" fmla="*/ 115 w 117"/>
                <a:gd name="T21" fmla="*/ 0 h 158"/>
                <a:gd name="T22" fmla="*/ 117 w 117"/>
                <a:gd name="T23" fmla="*/ 3 h 158"/>
                <a:gd name="T24" fmla="*/ 117 w 117"/>
                <a:gd name="T25" fmla="*/ 156 h 158"/>
                <a:gd name="T26" fmla="*/ 115 w 117"/>
                <a:gd name="T27" fmla="*/ 158 h 158"/>
                <a:gd name="T28" fmla="*/ 92 w 117"/>
                <a:gd name="T29" fmla="*/ 158 h 158"/>
                <a:gd name="T30" fmla="*/ 90 w 117"/>
                <a:gd name="T31" fmla="*/ 156 h 158"/>
                <a:gd name="T32" fmla="*/ 90 w 117"/>
                <a:gd name="T33" fmla="*/ 92 h 158"/>
                <a:gd name="T34" fmla="*/ 89 w 117"/>
                <a:gd name="T35" fmla="*/ 91 h 158"/>
                <a:gd name="T36" fmla="*/ 29 w 117"/>
                <a:gd name="T37" fmla="*/ 91 h 158"/>
                <a:gd name="T38" fmla="*/ 27 w 117"/>
                <a:gd name="T39" fmla="*/ 92 h 158"/>
                <a:gd name="T40" fmla="*/ 27 w 117"/>
                <a:gd name="T41" fmla="*/ 156 h 158"/>
                <a:gd name="T42" fmla="*/ 25 w 117"/>
                <a:gd name="T43" fmla="*/ 158 h 158"/>
                <a:gd name="T44" fmla="*/ 2 w 117"/>
                <a:gd name="T45" fmla="*/ 158 h 158"/>
                <a:gd name="T46" fmla="*/ 0 w 117"/>
                <a:gd name="T47" fmla="*/ 156 h 158"/>
                <a:gd name="T48" fmla="*/ 0 w 117"/>
                <a:gd name="T49"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58">
                  <a:moveTo>
                    <a:pt x="0" y="3"/>
                  </a:moveTo>
                  <a:cubicBezTo>
                    <a:pt x="0" y="1"/>
                    <a:pt x="1" y="0"/>
                    <a:pt x="2" y="0"/>
                  </a:cubicBezTo>
                  <a:cubicBezTo>
                    <a:pt x="25" y="0"/>
                    <a:pt x="25" y="0"/>
                    <a:pt x="25" y="0"/>
                  </a:cubicBezTo>
                  <a:cubicBezTo>
                    <a:pt x="26" y="0"/>
                    <a:pt x="27" y="1"/>
                    <a:pt x="27" y="3"/>
                  </a:cubicBezTo>
                  <a:cubicBezTo>
                    <a:pt x="27" y="65"/>
                    <a:pt x="27" y="65"/>
                    <a:pt x="27" y="65"/>
                  </a:cubicBezTo>
                  <a:cubicBezTo>
                    <a:pt x="27" y="66"/>
                    <a:pt x="28" y="66"/>
                    <a:pt x="29" y="66"/>
                  </a:cubicBezTo>
                  <a:cubicBezTo>
                    <a:pt x="89" y="66"/>
                    <a:pt x="89" y="66"/>
                    <a:pt x="89" y="66"/>
                  </a:cubicBezTo>
                  <a:cubicBezTo>
                    <a:pt x="89" y="66"/>
                    <a:pt x="90" y="66"/>
                    <a:pt x="90" y="65"/>
                  </a:cubicBezTo>
                  <a:cubicBezTo>
                    <a:pt x="90" y="3"/>
                    <a:pt x="90" y="3"/>
                    <a:pt x="90" y="3"/>
                  </a:cubicBezTo>
                  <a:cubicBezTo>
                    <a:pt x="90" y="1"/>
                    <a:pt x="91" y="0"/>
                    <a:pt x="92" y="0"/>
                  </a:cubicBezTo>
                  <a:cubicBezTo>
                    <a:pt x="115" y="0"/>
                    <a:pt x="115" y="0"/>
                    <a:pt x="115" y="0"/>
                  </a:cubicBezTo>
                  <a:cubicBezTo>
                    <a:pt x="116" y="0"/>
                    <a:pt x="117" y="1"/>
                    <a:pt x="117" y="3"/>
                  </a:cubicBezTo>
                  <a:cubicBezTo>
                    <a:pt x="117" y="156"/>
                    <a:pt x="117" y="156"/>
                    <a:pt x="117" y="156"/>
                  </a:cubicBezTo>
                  <a:cubicBezTo>
                    <a:pt x="117" y="157"/>
                    <a:pt x="116" y="158"/>
                    <a:pt x="115" y="158"/>
                  </a:cubicBezTo>
                  <a:cubicBezTo>
                    <a:pt x="92" y="158"/>
                    <a:pt x="92" y="158"/>
                    <a:pt x="92" y="158"/>
                  </a:cubicBezTo>
                  <a:cubicBezTo>
                    <a:pt x="91" y="158"/>
                    <a:pt x="90" y="157"/>
                    <a:pt x="90" y="156"/>
                  </a:cubicBezTo>
                  <a:cubicBezTo>
                    <a:pt x="90" y="92"/>
                    <a:pt x="90" y="92"/>
                    <a:pt x="90" y="92"/>
                  </a:cubicBezTo>
                  <a:cubicBezTo>
                    <a:pt x="90" y="91"/>
                    <a:pt x="89" y="91"/>
                    <a:pt x="89" y="91"/>
                  </a:cubicBezTo>
                  <a:cubicBezTo>
                    <a:pt x="29" y="91"/>
                    <a:pt x="29" y="91"/>
                    <a:pt x="29" y="91"/>
                  </a:cubicBezTo>
                  <a:cubicBezTo>
                    <a:pt x="28" y="91"/>
                    <a:pt x="27" y="91"/>
                    <a:pt x="27" y="92"/>
                  </a:cubicBezTo>
                  <a:cubicBezTo>
                    <a:pt x="27" y="156"/>
                    <a:pt x="27" y="156"/>
                    <a:pt x="27" y="156"/>
                  </a:cubicBezTo>
                  <a:cubicBezTo>
                    <a:pt x="27" y="157"/>
                    <a:pt x="26" y="158"/>
                    <a:pt x="25"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5" name="Freeform 56"/>
            <p:cNvSpPr>
              <a:spLocks noEditPoints="1"/>
            </p:cNvSpPr>
            <p:nvPr userDrawn="1"/>
          </p:nvSpPr>
          <p:spPr bwMode="auto">
            <a:xfrm>
              <a:off x="3014838" y="1492997"/>
              <a:ext cx="175667" cy="208734"/>
            </a:xfrm>
            <a:custGeom>
              <a:avLst/>
              <a:gdLst>
                <a:gd name="T0" fmla="*/ 4 w 99"/>
                <a:gd name="T1" fmla="*/ 85 h 117"/>
                <a:gd name="T2" fmla="*/ 0 w 99"/>
                <a:gd name="T3" fmla="*/ 58 h 117"/>
                <a:gd name="T4" fmla="*/ 4 w 99"/>
                <a:gd name="T5" fmla="*/ 31 h 117"/>
                <a:gd name="T6" fmla="*/ 49 w 99"/>
                <a:gd name="T7" fmla="*/ 0 h 117"/>
                <a:gd name="T8" fmla="*/ 95 w 99"/>
                <a:gd name="T9" fmla="*/ 31 h 117"/>
                <a:gd name="T10" fmla="*/ 99 w 99"/>
                <a:gd name="T11" fmla="*/ 64 h 117"/>
                <a:gd name="T12" fmla="*/ 97 w 99"/>
                <a:gd name="T13" fmla="*/ 66 h 117"/>
                <a:gd name="T14" fmla="*/ 28 w 99"/>
                <a:gd name="T15" fmla="*/ 66 h 117"/>
                <a:gd name="T16" fmla="*/ 26 w 99"/>
                <a:gd name="T17" fmla="*/ 68 h 117"/>
                <a:gd name="T18" fmla="*/ 28 w 99"/>
                <a:gd name="T19" fmla="*/ 76 h 117"/>
                <a:gd name="T20" fmla="*/ 53 w 99"/>
                <a:gd name="T21" fmla="*/ 93 h 117"/>
                <a:gd name="T22" fmla="*/ 79 w 99"/>
                <a:gd name="T23" fmla="*/ 83 h 117"/>
                <a:gd name="T24" fmla="*/ 83 w 99"/>
                <a:gd name="T25" fmla="*/ 82 h 117"/>
                <a:gd name="T26" fmla="*/ 96 w 99"/>
                <a:gd name="T27" fmla="*/ 94 h 117"/>
                <a:gd name="T28" fmla="*/ 97 w 99"/>
                <a:gd name="T29" fmla="*/ 98 h 117"/>
                <a:gd name="T30" fmla="*/ 51 w 99"/>
                <a:gd name="T31" fmla="*/ 117 h 117"/>
                <a:gd name="T32" fmla="*/ 4 w 99"/>
                <a:gd name="T33" fmla="*/ 85 h 117"/>
                <a:gd name="T34" fmla="*/ 71 w 99"/>
                <a:gd name="T35" fmla="*/ 36 h 117"/>
                <a:gd name="T36" fmla="*/ 50 w 99"/>
                <a:gd name="T37" fmla="*/ 22 h 117"/>
                <a:gd name="T38" fmla="*/ 28 w 99"/>
                <a:gd name="T39" fmla="*/ 36 h 117"/>
                <a:gd name="T40" fmla="*/ 26 w 99"/>
                <a:gd name="T41" fmla="*/ 46 h 117"/>
                <a:gd name="T42" fmla="*/ 28 w 99"/>
                <a:gd name="T43" fmla="*/ 47 h 117"/>
                <a:gd name="T44" fmla="*/ 71 w 99"/>
                <a:gd name="T45" fmla="*/ 47 h 117"/>
                <a:gd name="T46" fmla="*/ 73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2" y="78"/>
                    <a:pt x="0" y="70"/>
                    <a:pt x="0" y="58"/>
                  </a:cubicBezTo>
                  <a:cubicBezTo>
                    <a:pt x="0" y="47"/>
                    <a:pt x="2" y="38"/>
                    <a:pt x="4" y="31"/>
                  </a:cubicBezTo>
                  <a:cubicBezTo>
                    <a:pt x="10" y="11"/>
                    <a:pt x="27" y="0"/>
                    <a:pt x="49" y="0"/>
                  </a:cubicBezTo>
                  <a:cubicBezTo>
                    <a:pt x="72" y="0"/>
                    <a:pt x="89" y="12"/>
                    <a:pt x="95" y="31"/>
                  </a:cubicBezTo>
                  <a:cubicBezTo>
                    <a:pt x="98" y="38"/>
                    <a:pt x="99" y="46"/>
                    <a:pt x="99" y="64"/>
                  </a:cubicBezTo>
                  <a:cubicBezTo>
                    <a:pt x="99" y="66"/>
                    <a:pt x="98" y="66"/>
                    <a:pt x="97" y="66"/>
                  </a:cubicBezTo>
                  <a:cubicBezTo>
                    <a:pt x="28" y="66"/>
                    <a:pt x="28" y="66"/>
                    <a:pt x="28" y="66"/>
                  </a:cubicBezTo>
                  <a:cubicBezTo>
                    <a:pt x="27" y="66"/>
                    <a:pt x="26" y="67"/>
                    <a:pt x="26" y="68"/>
                  </a:cubicBezTo>
                  <a:cubicBezTo>
                    <a:pt x="26" y="71"/>
                    <a:pt x="27" y="74"/>
                    <a:pt x="28" y="76"/>
                  </a:cubicBezTo>
                  <a:cubicBezTo>
                    <a:pt x="32" y="87"/>
                    <a:pt x="40" y="93"/>
                    <a:pt x="53" y="93"/>
                  </a:cubicBezTo>
                  <a:cubicBezTo>
                    <a:pt x="65" y="93"/>
                    <a:pt x="74" y="89"/>
                    <a:pt x="79" y="83"/>
                  </a:cubicBezTo>
                  <a:cubicBezTo>
                    <a:pt x="80" y="82"/>
                    <a:pt x="81" y="81"/>
                    <a:pt x="83" y="82"/>
                  </a:cubicBezTo>
                  <a:cubicBezTo>
                    <a:pt x="96" y="94"/>
                    <a:pt x="96" y="94"/>
                    <a:pt x="96" y="94"/>
                  </a:cubicBezTo>
                  <a:cubicBezTo>
                    <a:pt x="97" y="95"/>
                    <a:pt x="97" y="96"/>
                    <a:pt x="97" y="98"/>
                  </a:cubicBezTo>
                  <a:cubicBezTo>
                    <a:pt x="87" y="109"/>
                    <a:pt x="71" y="117"/>
                    <a:pt x="51" y="117"/>
                  </a:cubicBezTo>
                  <a:cubicBezTo>
                    <a:pt x="27" y="117"/>
                    <a:pt x="10" y="105"/>
                    <a:pt x="4" y="85"/>
                  </a:cubicBezTo>
                  <a:close/>
                  <a:moveTo>
                    <a:pt x="71" y="36"/>
                  </a:moveTo>
                  <a:cubicBezTo>
                    <a:pt x="68" y="27"/>
                    <a:pt x="60" y="22"/>
                    <a:pt x="50" y="22"/>
                  </a:cubicBezTo>
                  <a:cubicBezTo>
                    <a:pt x="39" y="22"/>
                    <a:pt x="31" y="27"/>
                    <a:pt x="28" y="36"/>
                  </a:cubicBezTo>
                  <a:cubicBezTo>
                    <a:pt x="27" y="39"/>
                    <a:pt x="26" y="42"/>
                    <a:pt x="26" y="46"/>
                  </a:cubicBezTo>
                  <a:cubicBezTo>
                    <a:pt x="26" y="47"/>
                    <a:pt x="27" y="47"/>
                    <a:pt x="28" y="47"/>
                  </a:cubicBezTo>
                  <a:cubicBezTo>
                    <a:pt x="71" y="47"/>
                    <a:pt x="71" y="47"/>
                    <a:pt x="71" y="47"/>
                  </a:cubicBezTo>
                  <a:cubicBezTo>
                    <a:pt x="72" y="47"/>
                    <a:pt x="73" y="47"/>
                    <a:pt x="73" y="46"/>
                  </a:cubicBezTo>
                  <a:cubicBezTo>
                    <a:pt x="73"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6" name="Freeform 57"/>
            <p:cNvSpPr>
              <a:spLocks noEditPoints="1"/>
            </p:cNvSpPr>
            <p:nvPr userDrawn="1"/>
          </p:nvSpPr>
          <p:spPr bwMode="auto">
            <a:xfrm>
              <a:off x="322150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8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1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4" y="111"/>
                    <a:pt x="53" y="117"/>
                    <a:pt x="37"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8"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1"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7" name="Freeform 58"/>
            <p:cNvSpPr>
              <a:spLocks/>
            </p:cNvSpPr>
            <p:nvPr userDrawn="1"/>
          </p:nvSpPr>
          <p:spPr bwMode="auto">
            <a:xfrm>
              <a:off x="3434373" y="1414463"/>
              <a:ext cx="76467" cy="285201"/>
            </a:xfrm>
            <a:custGeom>
              <a:avLst/>
              <a:gdLst>
                <a:gd name="T0" fmla="*/ 30 w 43"/>
                <a:gd name="T1" fmla="*/ 159 h 159"/>
                <a:gd name="T2" fmla="*/ 0 w 43"/>
                <a:gd name="T3" fmla="*/ 127 h 159"/>
                <a:gd name="T4" fmla="*/ 0 w 43"/>
                <a:gd name="T5" fmla="*/ 3 h 159"/>
                <a:gd name="T6" fmla="*/ 2 w 43"/>
                <a:gd name="T7" fmla="*/ 0 h 159"/>
                <a:gd name="T8" fmla="*/ 23 w 43"/>
                <a:gd name="T9" fmla="*/ 0 h 159"/>
                <a:gd name="T10" fmla="*/ 26 w 43"/>
                <a:gd name="T11" fmla="*/ 3 h 159"/>
                <a:gd name="T12" fmla="*/ 26 w 43"/>
                <a:gd name="T13" fmla="*/ 126 h 159"/>
                <a:gd name="T14" fmla="*/ 35 w 43"/>
                <a:gd name="T15" fmla="*/ 136 h 159"/>
                <a:gd name="T16" fmla="*/ 41 w 43"/>
                <a:gd name="T17" fmla="*/ 136 h 159"/>
                <a:gd name="T18" fmla="*/ 43 w 43"/>
                <a:gd name="T19" fmla="*/ 139 h 159"/>
                <a:gd name="T20" fmla="*/ 43 w 43"/>
                <a:gd name="T21" fmla="*/ 157 h 159"/>
                <a:gd name="T22" fmla="*/ 41 w 43"/>
                <a:gd name="T23" fmla="*/ 159 h 159"/>
                <a:gd name="T24" fmla="*/ 30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0" y="159"/>
                  </a:moveTo>
                  <a:cubicBezTo>
                    <a:pt x="9" y="159"/>
                    <a:pt x="0" y="149"/>
                    <a:pt x="0" y="127"/>
                  </a:cubicBezTo>
                  <a:cubicBezTo>
                    <a:pt x="0" y="3"/>
                    <a:pt x="0" y="3"/>
                    <a:pt x="0" y="3"/>
                  </a:cubicBezTo>
                  <a:cubicBezTo>
                    <a:pt x="0" y="1"/>
                    <a:pt x="1" y="0"/>
                    <a:pt x="2" y="0"/>
                  </a:cubicBezTo>
                  <a:cubicBezTo>
                    <a:pt x="23" y="0"/>
                    <a:pt x="23" y="0"/>
                    <a:pt x="23" y="0"/>
                  </a:cubicBezTo>
                  <a:cubicBezTo>
                    <a:pt x="25" y="0"/>
                    <a:pt x="26" y="1"/>
                    <a:pt x="26" y="3"/>
                  </a:cubicBezTo>
                  <a:cubicBezTo>
                    <a:pt x="26" y="126"/>
                    <a:pt x="26" y="126"/>
                    <a:pt x="26" y="126"/>
                  </a:cubicBezTo>
                  <a:cubicBezTo>
                    <a:pt x="26" y="134"/>
                    <a:pt x="29" y="136"/>
                    <a:pt x="35"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8" name="Freeform 59"/>
            <p:cNvSpPr>
              <a:spLocks/>
            </p:cNvSpPr>
            <p:nvPr userDrawn="1"/>
          </p:nvSpPr>
          <p:spPr bwMode="auto">
            <a:xfrm>
              <a:off x="3525306" y="1435130"/>
              <a:ext cx="99200" cy="264534"/>
            </a:xfrm>
            <a:custGeom>
              <a:avLst/>
              <a:gdLst>
                <a:gd name="T0" fmla="*/ 42 w 56"/>
                <a:gd name="T1" fmla="*/ 147 h 147"/>
                <a:gd name="T2" fmla="*/ 11 w 56"/>
                <a:gd name="T3" fmla="*/ 115 h 147"/>
                <a:gd name="T4" fmla="*/ 11 w 56"/>
                <a:gd name="T5" fmla="*/ 56 h 147"/>
                <a:gd name="T6" fmla="*/ 10 w 56"/>
                <a:gd name="T7" fmla="*/ 54 h 147"/>
                <a:gd name="T8" fmla="*/ 2 w 56"/>
                <a:gd name="T9" fmla="*/ 54 h 147"/>
                <a:gd name="T10" fmla="*/ 0 w 56"/>
                <a:gd name="T11" fmla="*/ 52 h 147"/>
                <a:gd name="T12" fmla="*/ 0 w 56"/>
                <a:gd name="T13" fmla="*/ 37 h 147"/>
                <a:gd name="T14" fmla="*/ 2 w 56"/>
                <a:gd name="T15" fmla="*/ 34 h 147"/>
                <a:gd name="T16" fmla="*/ 10 w 56"/>
                <a:gd name="T17" fmla="*/ 34 h 147"/>
                <a:gd name="T18" fmla="*/ 11 w 56"/>
                <a:gd name="T19" fmla="*/ 33 h 147"/>
                <a:gd name="T20" fmla="*/ 11 w 56"/>
                <a:gd name="T21" fmla="*/ 2 h 147"/>
                <a:gd name="T22" fmla="*/ 13 w 56"/>
                <a:gd name="T23" fmla="*/ 0 h 147"/>
                <a:gd name="T24" fmla="*/ 35 w 56"/>
                <a:gd name="T25" fmla="*/ 0 h 147"/>
                <a:gd name="T26" fmla="*/ 37 w 56"/>
                <a:gd name="T27" fmla="*/ 2 h 147"/>
                <a:gd name="T28" fmla="*/ 37 w 56"/>
                <a:gd name="T29" fmla="*/ 33 h 147"/>
                <a:gd name="T30" fmla="*/ 38 w 56"/>
                <a:gd name="T31" fmla="*/ 34 h 147"/>
                <a:gd name="T32" fmla="*/ 53 w 56"/>
                <a:gd name="T33" fmla="*/ 34 h 147"/>
                <a:gd name="T34" fmla="*/ 56 w 56"/>
                <a:gd name="T35" fmla="*/ 37 h 147"/>
                <a:gd name="T36" fmla="*/ 56 w 56"/>
                <a:gd name="T37" fmla="*/ 52 h 147"/>
                <a:gd name="T38" fmla="*/ 53 w 56"/>
                <a:gd name="T39" fmla="*/ 54 h 147"/>
                <a:gd name="T40" fmla="*/ 38 w 56"/>
                <a:gd name="T41" fmla="*/ 54 h 147"/>
                <a:gd name="T42" fmla="*/ 37 w 56"/>
                <a:gd name="T43" fmla="*/ 56 h 147"/>
                <a:gd name="T44" fmla="*/ 37 w 56"/>
                <a:gd name="T45" fmla="*/ 114 h 147"/>
                <a:gd name="T46" fmla="*/ 47 w 56"/>
                <a:gd name="T47" fmla="*/ 124 h 147"/>
                <a:gd name="T48" fmla="*/ 53 w 56"/>
                <a:gd name="T49" fmla="*/ 124 h 147"/>
                <a:gd name="T50" fmla="*/ 56 w 56"/>
                <a:gd name="T51" fmla="*/ 127 h 147"/>
                <a:gd name="T52" fmla="*/ 56 w 56"/>
                <a:gd name="T53" fmla="*/ 145 h 147"/>
                <a:gd name="T54" fmla="*/ 53 w 56"/>
                <a:gd name="T55" fmla="*/ 147 h 147"/>
                <a:gd name="T56" fmla="*/ 42 w 56"/>
                <a:gd name="T5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6" h="147">
                  <a:moveTo>
                    <a:pt x="42" y="147"/>
                  </a:moveTo>
                  <a:cubicBezTo>
                    <a:pt x="20" y="147"/>
                    <a:pt x="11" y="136"/>
                    <a:pt x="11" y="115"/>
                  </a:cubicBezTo>
                  <a:cubicBezTo>
                    <a:pt x="11" y="56"/>
                    <a:pt x="11" y="56"/>
                    <a:pt x="11" y="56"/>
                  </a:cubicBezTo>
                  <a:cubicBezTo>
                    <a:pt x="11" y="55"/>
                    <a:pt x="11" y="54"/>
                    <a:pt x="10" y="54"/>
                  </a:cubicBezTo>
                  <a:cubicBezTo>
                    <a:pt x="2" y="54"/>
                    <a:pt x="2" y="54"/>
                    <a:pt x="2" y="54"/>
                  </a:cubicBezTo>
                  <a:cubicBezTo>
                    <a:pt x="1" y="54"/>
                    <a:pt x="0" y="54"/>
                    <a:pt x="0" y="52"/>
                  </a:cubicBezTo>
                  <a:cubicBezTo>
                    <a:pt x="0" y="37"/>
                    <a:pt x="0" y="37"/>
                    <a:pt x="0" y="37"/>
                  </a:cubicBezTo>
                  <a:cubicBezTo>
                    <a:pt x="0" y="35"/>
                    <a:pt x="1" y="34"/>
                    <a:pt x="2" y="34"/>
                  </a:cubicBezTo>
                  <a:cubicBezTo>
                    <a:pt x="10" y="34"/>
                    <a:pt x="10" y="34"/>
                    <a:pt x="10" y="34"/>
                  </a:cubicBezTo>
                  <a:cubicBezTo>
                    <a:pt x="11" y="34"/>
                    <a:pt x="11" y="34"/>
                    <a:pt x="11" y="33"/>
                  </a:cubicBezTo>
                  <a:cubicBezTo>
                    <a:pt x="11" y="2"/>
                    <a:pt x="11" y="2"/>
                    <a:pt x="11" y="2"/>
                  </a:cubicBezTo>
                  <a:cubicBezTo>
                    <a:pt x="11" y="1"/>
                    <a:pt x="12" y="0"/>
                    <a:pt x="13" y="0"/>
                  </a:cubicBezTo>
                  <a:cubicBezTo>
                    <a:pt x="35" y="0"/>
                    <a:pt x="35" y="0"/>
                    <a:pt x="35" y="0"/>
                  </a:cubicBezTo>
                  <a:cubicBezTo>
                    <a:pt x="36" y="0"/>
                    <a:pt x="37" y="1"/>
                    <a:pt x="37" y="2"/>
                  </a:cubicBezTo>
                  <a:cubicBezTo>
                    <a:pt x="37" y="33"/>
                    <a:pt x="37" y="33"/>
                    <a:pt x="37" y="33"/>
                  </a:cubicBezTo>
                  <a:cubicBezTo>
                    <a:pt x="37" y="34"/>
                    <a:pt x="37" y="34"/>
                    <a:pt x="38" y="34"/>
                  </a:cubicBezTo>
                  <a:cubicBezTo>
                    <a:pt x="53" y="34"/>
                    <a:pt x="53" y="34"/>
                    <a:pt x="53" y="34"/>
                  </a:cubicBezTo>
                  <a:cubicBezTo>
                    <a:pt x="55" y="34"/>
                    <a:pt x="56" y="35"/>
                    <a:pt x="56" y="37"/>
                  </a:cubicBezTo>
                  <a:cubicBezTo>
                    <a:pt x="56" y="52"/>
                    <a:pt x="56" y="52"/>
                    <a:pt x="56" y="52"/>
                  </a:cubicBezTo>
                  <a:cubicBezTo>
                    <a:pt x="56" y="54"/>
                    <a:pt x="55" y="54"/>
                    <a:pt x="53" y="54"/>
                  </a:cubicBezTo>
                  <a:cubicBezTo>
                    <a:pt x="38" y="54"/>
                    <a:pt x="38" y="54"/>
                    <a:pt x="38" y="54"/>
                  </a:cubicBezTo>
                  <a:cubicBezTo>
                    <a:pt x="37" y="54"/>
                    <a:pt x="37" y="55"/>
                    <a:pt x="37" y="56"/>
                  </a:cubicBezTo>
                  <a:cubicBezTo>
                    <a:pt x="37" y="114"/>
                    <a:pt x="37" y="114"/>
                    <a:pt x="37" y="114"/>
                  </a:cubicBezTo>
                  <a:cubicBezTo>
                    <a:pt x="37" y="122"/>
                    <a:pt x="40" y="124"/>
                    <a:pt x="47" y="124"/>
                  </a:cubicBezTo>
                  <a:cubicBezTo>
                    <a:pt x="53" y="124"/>
                    <a:pt x="53" y="124"/>
                    <a:pt x="53" y="124"/>
                  </a:cubicBezTo>
                  <a:cubicBezTo>
                    <a:pt x="55" y="124"/>
                    <a:pt x="56" y="125"/>
                    <a:pt x="56" y="127"/>
                  </a:cubicBezTo>
                  <a:cubicBezTo>
                    <a:pt x="56" y="145"/>
                    <a:pt x="56" y="145"/>
                    <a:pt x="56" y="145"/>
                  </a:cubicBezTo>
                  <a:cubicBezTo>
                    <a:pt x="56" y="146"/>
                    <a:pt x="55" y="147"/>
                    <a:pt x="53" y="147"/>
                  </a:cubicBezTo>
                  <a:lnTo>
                    <a:pt x="42"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9" name="Freeform 60"/>
            <p:cNvSpPr>
              <a:spLocks/>
            </p:cNvSpPr>
            <p:nvPr userDrawn="1"/>
          </p:nvSpPr>
          <p:spPr bwMode="auto">
            <a:xfrm>
              <a:off x="3663773" y="1414463"/>
              <a:ext cx="167400" cy="283134"/>
            </a:xfrm>
            <a:custGeom>
              <a:avLst/>
              <a:gdLst>
                <a:gd name="T0" fmla="*/ 71 w 94"/>
                <a:gd name="T1" fmla="*/ 158 h 158"/>
                <a:gd name="T2" fmla="*/ 69 w 94"/>
                <a:gd name="T3" fmla="*/ 156 h 158"/>
                <a:gd name="T4" fmla="*/ 69 w 94"/>
                <a:gd name="T5" fmla="*/ 91 h 158"/>
                <a:gd name="T6" fmla="*/ 47 w 94"/>
                <a:gd name="T7" fmla="*/ 67 h 158"/>
                <a:gd name="T8" fmla="*/ 26 w 94"/>
                <a:gd name="T9" fmla="*/ 91 h 158"/>
                <a:gd name="T10" fmla="*/ 26 w 94"/>
                <a:gd name="T11" fmla="*/ 156 h 158"/>
                <a:gd name="T12" fmla="*/ 24 w 94"/>
                <a:gd name="T13" fmla="*/ 158 h 158"/>
                <a:gd name="T14" fmla="*/ 3 w 94"/>
                <a:gd name="T15" fmla="*/ 158 h 158"/>
                <a:gd name="T16" fmla="*/ 0 w 94"/>
                <a:gd name="T17" fmla="*/ 156 h 158"/>
                <a:gd name="T18" fmla="*/ 0 w 94"/>
                <a:gd name="T19" fmla="*/ 3 h 158"/>
                <a:gd name="T20" fmla="*/ 3 w 94"/>
                <a:gd name="T21" fmla="*/ 0 h 158"/>
                <a:gd name="T22" fmla="*/ 24 w 94"/>
                <a:gd name="T23" fmla="*/ 0 h 158"/>
                <a:gd name="T24" fmla="*/ 26 w 94"/>
                <a:gd name="T25" fmla="*/ 3 h 158"/>
                <a:gd name="T26" fmla="*/ 26 w 94"/>
                <a:gd name="T27" fmla="*/ 57 h 158"/>
                <a:gd name="T28" fmla="*/ 26 w 94"/>
                <a:gd name="T29" fmla="*/ 57 h 158"/>
                <a:gd name="T30" fmla="*/ 56 w 94"/>
                <a:gd name="T31" fmla="*/ 44 h 158"/>
                <a:gd name="T32" fmla="*/ 94 w 94"/>
                <a:gd name="T33" fmla="*/ 85 h 158"/>
                <a:gd name="T34" fmla="*/ 94 w 94"/>
                <a:gd name="T35" fmla="*/ 156 h 158"/>
                <a:gd name="T36" fmla="*/ 92 w 94"/>
                <a:gd name="T37" fmla="*/ 158 h 158"/>
                <a:gd name="T38" fmla="*/ 71 w 94"/>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58">
                  <a:moveTo>
                    <a:pt x="71" y="158"/>
                  </a:moveTo>
                  <a:cubicBezTo>
                    <a:pt x="69" y="158"/>
                    <a:pt x="69" y="157"/>
                    <a:pt x="69" y="156"/>
                  </a:cubicBezTo>
                  <a:cubicBezTo>
                    <a:pt x="69" y="91"/>
                    <a:pt x="69" y="91"/>
                    <a:pt x="69" y="91"/>
                  </a:cubicBezTo>
                  <a:cubicBezTo>
                    <a:pt x="69" y="77"/>
                    <a:pt x="61" y="67"/>
                    <a:pt x="47" y="67"/>
                  </a:cubicBezTo>
                  <a:cubicBezTo>
                    <a:pt x="34" y="67"/>
                    <a:pt x="26" y="77"/>
                    <a:pt x="26" y="91"/>
                  </a:cubicBezTo>
                  <a:cubicBezTo>
                    <a:pt x="26" y="156"/>
                    <a:pt x="26" y="156"/>
                    <a:pt x="26" y="156"/>
                  </a:cubicBezTo>
                  <a:cubicBezTo>
                    <a:pt x="26" y="157"/>
                    <a:pt x="25" y="158"/>
                    <a:pt x="24" y="158"/>
                  </a:cubicBezTo>
                  <a:cubicBezTo>
                    <a:pt x="3" y="158"/>
                    <a:pt x="3" y="158"/>
                    <a:pt x="3" y="158"/>
                  </a:cubicBezTo>
                  <a:cubicBezTo>
                    <a:pt x="1" y="158"/>
                    <a:pt x="0" y="157"/>
                    <a:pt x="0" y="156"/>
                  </a:cubicBezTo>
                  <a:cubicBezTo>
                    <a:pt x="0" y="3"/>
                    <a:pt x="0" y="3"/>
                    <a:pt x="0" y="3"/>
                  </a:cubicBezTo>
                  <a:cubicBezTo>
                    <a:pt x="0" y="1"/>
                    <a:pt x="1" y="0"/>
                    <a:pt x="3" y="0"/>
                  </a:cubicBezTo>
                  <a:cubicBezTo>
                    <a:pt x="24" y="0"/>
                    <a:pt x="24" y="0"/>
                    <a:pt x="24" y="0"/>
                  </a:cubicBezTo>
                  <a:cubicBezTo>
                    <a:pt x="25" y="0"/>
                    <a:pt x="26" y="1"/>
                    <a:pt x="26" y="3"/>
                  </a:cubicBezTo>
                  <a:cubicBezTo>
                    <a:pt x="26" y="57"/>
                    <a:pt x="26" y="57"/>
                    <a:pt x="26" y="57"/>
                  </a:cubicBezTo>
                  <a:cubicBezTo>
                    <a:pt x="26" y="57"/>
                    <a:pt x="26" y="57"/>
                    <a:pt x="26" y="57"/>
                  </a:cubicBezTo>
                  <a:cubicBezTo>
                    <a:pt x="31" y="50"/>
                    <a:pt x="41" y="44"/>
                    <a:pt x="56" y="44"/>
                  </a:cubicBezTo>
                  <a:cubicBezTo>
                    <a:pt x="80" y="44"/>
                    <a:pt x="94" y="61"/>
                    <a:pt x="94" y="85"/>
                  </a:cubicBezTo>
                  <a:cubicBezTo>
                    <a:pt x="94" y="156"/>
                    <a:pt x="94" y="156"/>
                    <a:pt x="94" y="156"/>
                  </a:cubicBezTo>
                  <a:cubicBezTo>
                    <a:pt x="94" y="157"/>
                    <a:pt x="94" y="158"/>
                    <a:pt x="92" y="158"/>
                  </a:cubicBezTo>
                  <a:lnTo>
                    <a:pt x="71"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0" name="Freeform 61"/>
            <p:cNvSpPr>
              <a:spLocks/>
            </p:cNvSpPr>
            <p:nvPr userDrawn="1"/>
          </p:nvSpPr>
          <p:spPr bwMode="auto">
            <a:xfrm>
              <a:off x="3880774" y="1647997"/>
              <a:ext cx="45467" cy="95067"/>
            </a:xfrm>
            <a:custGeom>
              <a:avLst/>
              <a:gdLst>
                <a:gd name="T0" fmla="*/ 0 w 26"/>
                <a:gd name="T1" fmla="*/ 2 h 54"/>
                <a:gd name="T2" fmla="*/ 2 w 26"/>
                <a:gd name="T3" fmla="*/ 0 h 54"/>
                <a:gd name="T4" fmla="*/ 24 w 26"/>
                <a:gd name="T5" fmla="*/ 0 h 54"/>
                <a:gd name="T6" fmla="*/ 26 w 26"/>
                <a:gd name="T7" fmla="*/ 2 h 54"/>
                <a:gd name="T8" fmla="*/ 26 w 26"/>
                <a:gd name="T9" fmla="*/ 27 h 54"/>
                <a:gd name="T10" fmla="*/ 24 w 26"/>
                <a:gd name="T11" fmla="*/ 32 h 54"/>
                <a:gd name="T12" fmla="*/ 5 w 26"/>
                <a:gd name="T13" fmla="*/ 52 h 54"/>
                <a:gd name="T14" fmla="*/ 2 w 26"/>
                <a:gd name="T15" fmla="*/ 54 h 54"/>
                <a:gd name="T16" fmla="*/ 0 w 26"/>
                <a:gd name="T17" fmla="*/ 51 h 54"/>
                <a:gd name="T18" fmla="*/ 0 w 26"/>
                <a:gd name="T1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54">
                  <a:moveTo>
                    <a:pt x="0" y="2"/>
                  </a:moveTo>
                  <a:cubicBezTo>
                    <a:pt x="0" y="1"/>
                    <a:pt x="0" y="0"/>
                    <a:pt x="2" y="0"/>
                  </a:cubicBezTo>
                  <a:cubicBezTo>
                    <a:pt x="24" y="0"/>
                    <a:pt x="24" y="0"/>
                    <a:pt x="24" y="0"/>
                  </a:cubicBezTo>
                  <a:cubicBezTo>
                    <a:pt x="25" y="0"/>
                    <a:pt x="26" y="1"/>
                    <a:pt x="26" y="2"/>
                  </a:cubicBezTo>
                  <a:cubicBezTo>
                    <a:pt x="26" y="27"/>
                    <a:pt x="26" y="27"/>
                    <a:pt x="26" y="27"/>
                  </a:cubicBezTo>
                  <a:cubicBezTo>
                    <a:pt x="26" y="30"/>
                    <a:pt x="26" y="31"/>
                    <a:pt x="24" y="32"/>
                  </a:cubicBezTo>
                  <a:cubicBezTo>
                    <a:pt x="5" y="52"/>
                    <a:pt x="5" y="52"/>
                    <a:pt x="5" y="52"/>
                  </a:cubicBezTo>
                  <a:cubicBezTo>
                    <a:pt x="4" y="53"/>
                    <a:pt x="3" y="54"/>
                    <a:pt x="2" y="54"/>
                  </a:cubicBezTo>
                  <a:cubicBezTo>
                    <a:pt x="0" y="54"/>
                    <a:pt x="0" y="53"/>
                    <a:pt x="0" y="5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1" name="Freeform 62"/>
            <p:cNvSpPr>
              <a:spLocks/>
            </p:cNvSpPr>
            <p:nvPr userDrawn="1"/>
          </p:nvSpPr>
          <p:spPr bwMode="auto">
            <a:xfrm>
              <a:off x="4041974" y="1414463"/>
              <a:ext cx="183934" cy="283134"/>
            </a:xfrm>
            <a:custGeom>
              <a:avLst/>
              <a:gdLst>
                <a:gd name="T0" fmla="*/ 0 w 103"/>
                <a:gd name="T1" fmla="*/ 3 h 158"/>
                <a:gd name="T2" fmla="*/ 2 w 103"/>
                <a:gd name="T3" fmla="*/ 0 h 158"/>
                <a:gd name="T4" fmla="*/ 25 w 103"/>
                <a:gd name="T5" fmla="*/ 0 h 158"/>
                <a:gd name="T6" fmla="*/ 27 w 103"/>
                <a:gd name="T7" fmla="*/ 3 h 158"/>
                <a:gd name="T8" fmla="*/ 27 w 103"/>
                <a:gd name="T9" fmla="*/ 132 h 158"/>
                <a:gd name="T10" fmla="*/ 29 w 103"/>
                <a:gd name="T11" fmla="*/ 133 h 158"/>
                <a:gd name="T12" fmla="*/ 101 w 103"/>
                <a:gd name="T13" fmla="*/ 133 h 158"/>
                <a:gd name="T14" fmla="*/ 103 w 103"/>
                <a:gd name="T15" fmla="*/ 136 h 158"/>
                <a:gd name="T16" fmla="*/ 103 w 103"/>
                <a:gd name="T17" fmla="*/ 156 h 158"/>
                <a:gd name="T18" fmla="*/ 101 w 103"/>
                <a:gd name="T19" fmla="*/ 158 h 158"/>
                <a:gd name="T20" fmla="*/ 2 w 103"/>
                <a:gd name="T21" fmla="*/ 158 h 158"/>
                <a:gd name="T22" fmla="*/ 0 w 103"/>
                <a:gd name="T23" fmla="*/ 156 h 158"/>
                <a:gd name="T24" fmla="*/ 0 w 103"/>
                <a:gd name="T25" fmla="*/ 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58">
                  <a:moveTo>
                    <a:pt x="0" y="3"/>
                  </a:moveTo>
                  <a:cubicBezTo>
                    <a:pt x="0" y="1"/>
                    <a:pt x="1" y="0"/>
                    <a:pt x="2" y="0"/>
                  </a:cubicBezTo>
                  <a:cubicBezTo>
                    <a:pt x="25" y="0"/>
                    <a:pt x="25" y="0"/>
                    <a:pt x="25" y="0"/>
                  </a:cubicBezTo>
                  <a:cubicBezTo>
                    <a:pt x="26" y="0"/>
                    <a:pt x="27" y="1"/>
                    <a:pt x="27" y="3"/>
                  </a:cubicBezTo>
                  <a:cubicBezTo>
                    <a:pt x="27" y="132"/>
                    <a:pt x="27" y="132"/>
                    <a:pt x="27" y="132"/>
                  </a:cubicBezTo>
                  <a:cubicBezTo>
                    <a:pt x="27" y="133"/>
                    <a:pt x="28" y="133"/>
                    <a:pt x="29" y="133"/>
                  </a:cubicBezTo>
                  <a:cubicBezTo>
                    <a:pt x="101" y="133"/>
                    <a:pt x="101" y="133"/>
                    <a:pt x="101" y="133"/>
                  </a:cubicBezTo>
                  <a:cubicBezTo>
                    <a:pt x="102" y="133"/>
                    <a:pt x="103" y="134"/>
                    <a:pt x="103" y="136"/>
                  </a:cubicBezTo>
                  <a:cubicBezTo>
                    <a:pt x="103" y="156"/>
                    <a:pt x="103" y="156"/>
                    <a:pt x="103" y="156"/>
                  </a:cubicBezTo>
                  <a:cubicBezTo>
                    <a:pt x="103" y="157"/>
                    <a:pt x="102" y="158"/>
                    <a:pt x="101" y="158"/>
                  </a:cubicBezTo>
                  <a:cubicBezTo>
                    <a:pt x="2" y="158"/>
                    <a:pt x="2" y="158"/>
                    <a:pt x="2" y="158"/>
                  </a:cubicBezTo>
                  <a:cubicBezTo>
                    <a:pt x="1" y="158"/>
                    <a:pt x="0" y="157"/>
                    <a:pt x="0" y="156"/>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2" name="Freeform 63"/>
            <p:cNvSpPr>
              <a:spLocks noEditPoints="1"/>
            </p:cNvSpPr>
            <p:nvPr userDrawn="1"/>
          </p:nvSpPr>
          <p:spPr bwMode="auto">
            <a:xfrm>
              <a:off x="4254842" y="1492997"/>
              <a:ext cx="167400" cy="208734"/>
            </a:xfrm>
            <a:custGeom>
              <a:avLst/>
              <a:gdLst>
                <a:gd name="T0" fmla="*/ 72 w 94"/>
                <a:gd name="T1" fmla="*/ 114 h 117"/>
                <a:gd name="T2" fmla="*/ 70 w 94"/>
                <a:gd name="T3" fmla="*/ 112 h 117"/>
                <a:gd name="T4" fmla="*/ 70 w 94"/>
                <a:gd name="T5" fmla="*/ 104 h 117"/>
                <a:gd name="T6" fmla="*/ 69 w 94"/>
                <a:gd name="T7" fmla="*/ 104 h 117"/>
                <a:gd name="T8" fmla="*/ 38 w 94"/>
                <a:gd name="T9" fmla="*/ 117 h 117"/>
                <a:gd name="T10" fmla="*/ 0 w 94"/>
                <a:gd name="T11" fmla="*/ 82 h 117"/>
                <a:gd name="T12" fmla="*/ 45 w 94"/>
                <a:gd name="T13" fmla="*/ 47 h 117"/>
                <a:gd name="T14" fmla="*/ 68 w 94"/>
                <a:gd name="T15" fmla="*/ 47 h 117"/>
                <a:gd name="T16" fmla="*/ 69 w 94"/>
                <a:gd name="T17" fmla="*/ 46 h 117"/>
                <a:gd name="T18" fmla="*/ 69 w 94"/>
                <a:gd name="T19" fmla="*/ 40 h 117"/>
                <a:gd name="T20" fmla="*/ 44 w 94"/>
                <a:gd name="T21" fmla="*/ 22 h 117"/>
                <a:gd name="T22" fmla="*/ 19 w 94"/>
                <a:gd name="T23" fmla="*/ 29 h 117"/>
                <a:gd name="T24" fmla="*/ 16 w 94"/>
                <a:gd name="T25" fmla="*/ 29 h 117"/>
                <a:gd name="T26" fmla="*/ 7 w 94"/>
                <a:gd name="T27" fmla="*/ 14 h 117"/>
                <a:gd name="T28" fmla="*/ 8 w 94"/>
                <a:gd name="T29" fmla="*/ 11 h 117"/>
                <a:gd name="T30" fmla="*/ 47 w 94"/>
                <a:gd name="T31" fmla="*/ 0 h 117"/>
                <a:gd name="T32" fmla="*/ 94 w 94"/>
                <a:gd name="T33" fmla="*/ 39 h 117"/>
                <a:gd name="T34" fmla="*/ 94 w 94"/>
                <a:gd name="T35" fmla="*/ 112 h 117"/>
                <a:gd name="T36" fmla="*/ 91 w 94"/>
                <a:gd name="T37" fmla="*/ 114 h 117"/>
                <a:gd name="T38" fmla="*/ 72 w 94"/>
                <a:gd name="T39" fmla="*/ 114 h 117"/>
                <a:gd name="T40" fmla="*/ 69 w 94"/>
                <a:gd name="T41" fmla="*/ 76 h 117"/>
                <a:gd name="T42" fmla="*/ 69 w 94"/>
                <a:gd name="T43" fmla="*/ 68 h 117"/>
                <a:gd name="T44" fmla="*/ 68 w 94"/>
                <a:gd name="T45" fmla="*/ 66 h 117"/>
                <a:gd name="T46" fmla="*/ 49 w 94"/>
                <a:gd name="T47" fmla="*/ 66 h 117"/>
                <a:gd name="T48" fmla="*/ 25 w 94"/>
                <a:gd name="T49" fmla="*/ 82 h 117"/>
                <a:gd name="T50" fmla="*/ 44 w 94"/>
                <a:gd name="T51" fmla="*/ 95 h 117"/>
                <a:gd name="T52" fmla="*/ 69 w 94"/>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7">
                  <a:moveTo>
                    <a:pt x="72" y="114"/>
                  </a:moveTo>
                  <a:cubicBezTo>
                    <a:pt x="71" y="114"/>
                    <a:pt x="70" y="113"/>
                    <a:pt x="70" y="112"/>
                  </a:cubicBezTo>
                  <a:cubicBezTo>
                    <a:pt x="70" y="104"/>
                    <a:pt x="70" y="104"/>
                    <a:pt x="70" y="104"/>
                  </a:cubicBezTo>
                  <a:cubicBezTo>
                    <a:pt x="69" y="104"/>
                    <a:pt x="69" y="104"/>
                    <a:pt x="69" y="104"/>
                  </a:cubicBezTo>
                  <a:cubicBezTo>
                    <a:pt x="64" y="111"/>
                    <a:pt x="54" y="117"/>
                    <a:pt x="38" y="117"/>
                  </a:cubicBezTo>
                  <a:cubicBezTo>
                    <a:pt x="17" y="117"/>
                    <a:pt x="0" y="106"/>
                    <a:pt x="0" y="82"/>
                  </a:cubicBezTo>
                  <a:cubicBezTo>
                    <a:pt x="0" y="58"/>
                    <a:pt x="17" y="47"/>
                    <a:pt x="45" y="47"/>
                  </a:cubicBezTo>
                  <a:cubicBezTo>
                    <a:pt x="68" y="47"/>
                    <a:pt x="68" y="47"/>
                    <a:pt x="68" y="47"/>
                  </a:cubicBezTo>
                  <a:cubicBezTo>
                    <a:pt x="69" y="47"/>
                    <a:pt x="69" y="47"/>
                    <a:pt x="69" y="46"/>
                  </a:cubicBezTo>
                  <a:cubicBezTo>
                    <a:pt x="69" y="40"/>
                    <a:pt x="69" y="40"/>
                    <a:pt x="69" y="40"/>
                  </a:cubicBezTo>
                  <a:cubicBezTo>
                    <a:pt x="69" y="28"/>
                    <a:pt x="63" y="22"/>
                    <a:pt x="44" y="22"/>
                  </a:cubicBezTo>
                  <a:cubicBezTo>
                    <a:pt x="32" y="22"/>
                    <a:pt x="24" y="25"/>
                    <a:pt x="19" y="29"/>
                  </a:cubicBezTo>
                  <a:cubicBezTo>
                    <a:pt x="18" y="30"/>
                    <a:pt x="16" y="30"/>
                    <a:pt x="16" y="29"/>
                  </a:cubicBezTo>
                  <a:cubicBezTo>
                    <a:pt x="7" y="14"/>
                    <a:pt x="7" y="14"/>
                    <a:pt x="7" y="14"/>
                  </a:cubicBezTo>
                  <a:cubicBezTo>
                    <a:pt x="6" y="13"/>
                    <a:pt x="7" y="11"/>
                    <a:pt x="8" y="11"/>
                  </a:cubicBezTo>
                  <a:cubicBezTo>
                    <a:pt x="17" y="4"/>
                    <a:pt x="29" y="0"/>
                    <a:pt x="47" y="0"/>
                  </a:cubicBezTo>
                  <a:cubicBezTo>
                    <a:pt x="81" y="0"/>
                    <a:pt x="94" y="11"/>
                    <a:pt x="94" y="39"/>
                  </a:cubicBezTo>
                  <a:cubicBezTo>
                    <a:pt x="94" y="112"/>
                    <a:pt x="94" y="112"/>
                    <a:pt x="94" y="112"/>
                  </a:cubicBezTo>
                  <a:cubicBezTo>
                    <a:pt x="94" y="113"/>
                    <a:pt x="93" y="114"/>
                    <a:pt x="91" y="114"/>
                  </a:cubicBezTo>
                  <a:lnTo>
                    <a:pt x="72" y="114"/>
                  </a:lnTo>
                  <a:close/>
                  <a:moveTo>
                    <a:pt x="69" y="76"/>
                  </a:moveTo>
                  <a:cubicBezTo>
                    <a:pt x="69" y="68"/>
                    <a:pt x="69" y="68"/>
                    <a:pt x="69" y="68"/>
                  </a:cubicBezTo>
                  <a:cubicBezTo>
                    <a:pt x="69" y="67"/>
                    <a:pt x="69" y="66"/>
                    <a:pt x="68" y="66"/>
                  </a:cubicBezTo>
                  <a:cubicBezTo>
                    <a:pt x="49" y="66"/>
                    <a:pt x="49" y="66"/>
                    <a:pt x="49" y="66"/>
                  </a:cubicBezTo>
                  <a:cubicBezTo>
                    <a:pt x="33" y="66"/>
                    <a:pt x="25" y="71"/>
                    <a:pt x="25" y="82"/>
                  </a:cubicBezTo>
                  <a:cubicBezTo>
                    <a:pt x="25" y="91"/>
                    <a:pt x="32"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3" name="Freeform 64"/>
            <p:cNvSpPr>
              <a:spLocks noEditPoints="1"/>
            </p:cNvSpPr>
            <p:nvPr userDrawn="1"/>
          </p:nvSpPr>
          <p:spPr bwMode="auto">
            <a:xfrm>
              <a:off x="4469776" y="1414463"/>
              <a:ext cx="175667" cy="287267"/>
            </a:xfrm>
            <a:custGeom>
              <a:avLst/>
              <a:gdLst>
                <a:gd name="T0" fmla="*/ 26 w 98"/>
                <a:gd name="T1" fmla="*/ 147 h 161"/>
                <a:gd name="T2" fmla="*/ 26 w 98"/>
                <a:gd name="T3" fmla="*/ 147 h 161"/>
                <a:gd name="T4" fmla="*/ 26 w 98"/>
                <a:gd name="T5" fmla="*/ 156 h 161"/>
                <a:gd name="T6" fmla="*/ 23 w 98"/>
                <a:gd name="T7" fmla="*/ 158 h 161"/>
                <a:gd name="T8" fmla="*/ 2 w 98"/>
                <a:gd name="T9" fmla="*/ 158 h 161"/>
                <a:gd name="T10" fmla="*/ 0 w 98"/>
                <a:gd name="T11" fmla="*/ 156 h 161"/>
                <a:gd name="T12" fmla="*/ 0 w 98"/>
                <a:gd name="T13" fmla="*/ 3 h 161"/>
                <a:gd name="T14" fmla="*/ 2 w 98"/>
                <a:gd name="T15" fmla="*/ 0 h 161"/>
                <a:gd name="T16" fmla="*/ 23 w 98"/>
                <a:gd name="T17" fmla="*/ 0 h 161"/>
                <a:gd name="T18" fmla="*/ 26 w 98"/>
                <a:gd name="T19" fmla="*/ 3 h 161"/>
                <a:gd name="T20" fmla="*/ 26 w 98"/>
                <a:gd name="T21" fmla="*/ 57 h 161"/>
                <a:gd name="T22" fmla="*/ 26 w 98"/>
                <a:gd name="T23" fmla="*/ 57 h 161"/>
                <a:gd name="T24" fmla="*/ 56 w 98"/>
                <a:gd name="T25" fmla="*/ 44 h 161"/>
                <a:gd name="T26" fmla="*/ 94 w 98"/>
                <a:gd name="T27" fmla="*/ 71 h 161"/>
                <a:gd name="T28" fmla="*/ 98 w 98"/>
                <a:gd name="T29" fmla="*/ 102 h 161"/>
                <a:gd name="T30" fmla="*/ 94 w 98"/>
                <a:gd name="T31" fmla="*/ 134 h 161"/>
                <a:gd name="T32" fmla="*/ 56 w 98"/>
                <a:gd name="T33" fmla="*/ 161 h 161"/>
                <a:gd name="T34" fmla="*/ 26 w 98"/>
                <a:gd name="T35" fmla="*/ 147 h 161"/>
                <a:gd name="T36" fmla="*/ 69 w 98"/>
                <a:gd name="T37" fmla="*/ 123 h 161"/>
                <a:gd name="T38" fmla="*/ 72 w 98"/>
                <a:gd name="T39" fmla="*/ 102 h 161"/>
                <a:gd name="T40" fmla="*/ 69 w 98"/>
                <a:gd name="T41" fmla="*/ 81 h 161"/>
                <a:gd name="T42" fmla="*/ 49 w 98"/>
                <a:gd name="T43" fmla="*/ 67 h 161"/>
                <a:gd name="T44" fmla="*/ 28 w 98"/>
                <a:gd name="T45" fmla="*/ 81 h 161"/>
                <a:gd name="T46" fmla="*/ 26 w 98"/>
                <a:gd name="T47" fmla="*/ 102 h 161"/>
                <a:gd name="T48" fmla="*/ 28 w 98"/>
                <a:gd name="T49" fmla="*/ 123 h 161"/>
                <a:gd name="T50" fmla="*/ 49 w 98"/>
                <a:gd name="T51" fmla="*/ 137 h 161"/>
                <a:gd name="T52" fmla="*/ 69 w 98"/>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61">
                  <a:moveTo>
                    <a:pt x="26" y="147"/>
                  </a:moveTo>
                  <a:cubicBezTo>
                    <a:pt x="26" y="147"/>
                    <a:pt x="26" y="147"/>
                    <a:pt x="26" y="147"/>
                  </a:cubicBezTo>
                  <a:cubicBezTo>
                    <a:pt x="26" y="156"/>
                    <a:pt x="26" y="156"/>
                    <a:pt x="26" y="156"/>
                  </a:cubicBezTo>
                  <a:cubicBezTo>
                    <a:pt x="26" y="157"/>
                    <a:pt x="25" y="158"/>
                    <a:pt x="23" y="158"/>
                  </a:cubicBezTo>
                  <a:cubicBezTo>
                    <a:pt x="2" y="158"/>
                    <a:pt x="2" y="158"/>
                    <a:pt x="2" y="158"/>
                  </a:cubicBezTo>
                  <a:cubicBezTo>
                    <a:pt x="1" y="158"/>
                    <a:pt x="0" y="157"/>
                    <a:pt x="0" y="156"/>
                  </a:cubicBezTo>
                  <a:cubicBezTo>
                    <a:pt x="0" y="3"/>
                    <a:pt x="0" y="3"/>
                    <a:pt x="0" y="3"/>
                  </a:cubicBezTo>
                  <a:cubicBezTo>
                    <a:pt x="0" y="1"/>
                    <a:pt x="1" y="0"/>
                    <a:pt x="2" y="0"/>
                  </a:cubicBezTo>
                  <a:cubicBezTo>
                    <a:pt x="23" y="0"/>
                    <a:pt x="23" y="0"/>
                    <a:pt x="23" y="0"/>
                  </a:cubicBezTo>
                  <a:cubicBezTo>
                    <a:pt x="25" y="0"/>
                    <a:pt x="26" y="1"/>
                    <a:pt x="26" y="3"/>
                  </a:cubicBezTo>
                  <a:cubicBezTo>
                    <a:pt x="26" y="57"/>
                    <a:pt x="26" y="57"/>
                    <a:pt x="26" y="57"/>
                  </a:cubicBezTo>
                  <a:cubicBezTo>
                    <a:pt x="26" y="57"/>
                    <a:pt x="26" y="57"/>
                    <a:pt x="26" y="57"/>
                  </a:cubicBezTo>
                  <a:cubicBezTo>
                    <a:pt x="31" y="49"/>
                    <a:pt x="40" y="44"/>
                    <a:pt x="56" y="44"/>
                  </a:cubicBezTo>
                  <a:cubicBezTo>
                    <a:pt x="75" y="44"/>
                    <a:pt x="88" y="53"/>
                    <a:pt x="94" y="71"/>
                  </a:cubicBezTo>
                  <a:cubicBezTo>
                    <a:pt x="97" y="79"/>
                    <a:pt x="98" y="87"/>
                    <a:pt x="98" y="102"/>
                  </a:cubicBezTo>
                  <a:cubicBezTo>
                    <a:pt x="98" y="117"/>
                    <a:pt x="97" y="125"/>
                    <a:pt x="94" y="134"/>
                  </a:cubicBezTo>
                  <a:cubicBezTo>
                    <a:pt x="88" y="151"/>
                    <a:pt x="75" y="161"/>
                    <a:pt x="56" y="161"/>
                  </a:cubicBezTo>
                  <a:cubicBezTo>
                    <a:pt x="40" y="161"/>
                    <a:pt x="31" y="155"/>
                    <a:pt x="26" y="147"/>
                  </a:cubicBezTo>
                  <a:close/>
                  <a:moveTo>
                    <a:pt x="69" y="123"/>
                  </a:moveTo>
                  <a:cubicBezTo>
                    <a:pt x="71" y="118"/>
                    <a:pt x="72" y="112"/>
                    <a:pt x="72" y="102"/>
                  </a:cubicBezTo>
                  <a:cubicBezTo>
                    <a:pt x="72" y="92"/>
                    <a:pt x="71" y="86"/>
                    <a:pt x="69" y="81"/>
                  </a:cubicBezTo>
                  <a:cubicBezTo>
                    <a:pt x="66" y="72"/>
                    <a:pt x="59" y="67"/>
                    <a:pt x="49" y="67"/>
                  </a:cubicBezTo>
                  <a:cubicBezTo>
                    <a:pt x="38" y="67"/>
                    <a:pt x="31" y="72"/>
                    <a:pt x="28" y="81"/>
                  </a:cubicBezTo>
                  <a:cubicBezTo>
                    <a:pt x="26" y="86"/>
                    <a:pt x="26" y="92"/>
                    <a:pt x="26" y="102"/>
                  </a:cubicBezTo>
                  <a:cubicBezTo>
                    <a:pt x="26" y="112"/>
                    <a:pt x="26" y="118"/>
                    <a:pt x="28" y="123"/>
                  </a:cubicBezTo>
                  <a:cubicBezTo>
                    <a:pt x="31" y="132"/>
                    <a:pt x="38" y="137"/>
                    <a:pt x="49" y="137"/>
                  </a:cubicBezTo>
                  <a:cubicBezTo>
                    <a:pt x="59" y="137"/>
                    <a:pt x="66" y="132"/>
                    <a:pt x="69"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4" name="Freeform 65"/>
            <p:cNvSpPr>
              <a:spLocks noEditPoints="1"/>
            </p:cNvSpPr>
            <p:nvPr userDrawn="1"/>
          </p:nvSpPr>
          <p:spPr bwMode="auto">
            <a:xfrm>
              <a:off x="4676443" y="1492997"/>
              <a:ext cx="177734" cy="208734"/>
            </a:xfrm>
            <a:custGeom>
              <a:avLst/>
              <a:gdLst>
                <a:gd name="T0" fmla="*/ 4 w 100"/>
                <a:gd name="T1" fmla="*/ 86 h 117"/>
                <a:gd name="T2" fmla="*/ 0 w 100"/>
                <a:gd name="T3" fmla="*/ 58 h 117"/>
                <a:gd name="T4" fmla="*/ 4 w 100"/>
                <a:gd name="T5" fmla="*/ 31 h 117"/>
                <a:gd name="T6" fmla="*/ 50 w 100"/>
                <a:gd name="T7" fmla="*/ 0 h 117"/>
                <a:gd name="T8" fmla="*/ 96 w 100"/>
                <a:gd name="T9" fmla="*/ 31 h 117"/>
                <a:gd name="T10" fmla="*/ 100 w 100"/>
                <a:gd name="T11" fmla="*/ 58 h 117"/>
                <a:gd name="T12" fmla="*/ 96 w 100"/>
                <a:gd name="T13" fmla="*/ 86 h 117"/>
                <a:gd name="T14" fmla="*/ 50 w 100"/>
                <a:gd name="T15" fmla="*/ 117 h 117"/>
                <a:gd name="T16" fmla="*/ 4 w 100"/>
                <a:gd name="T17" fmla="*/ 86 h 117"/>
                <a:gd name="T18" fmla="*/ 71 w 100"/>
                <a:gd name="T19" fmla="*/ 79 h 117"/>
                <a:gd name="T20" fmla="*/ 73 w 100"/>
                <a:gd name="T21" fmla="*/ 58 h 117"/>
                <a:gd name="T22" fmla="*/ 71 w 100"/>
                <a:gd name="T23" fmla="*/ 38 h 117"/>
                <a:gd name="T24" fmla="*/ 50 w 100"/>
                <a:gd name="T25" fmla="*/ 23 h 117"/>
                <a:gd name="T26" fmla="*/ 29 w 100"/>
                <a:gd name="T27" fmla="*/ 38 h 117"/>
                <a:gd name="T28" fmla="*/ 27 w 100"/>
                <a:gd name="T29" fmla="*/ 58 h 117"/>
                <a:gd name="T30" fmla="*/ 29 w 100"/>
                <a:gd name="T31" fmla="*/ 79 h 117"/>
                <a:gd name="T32" fmla="*/ 50 w 100"/>
                <a:gd name="T33" fmla="*/ 93 h 117"/>
                <a:gd name="T34" fmla="*/ 71 w 100"/>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4" y="86"/>
                  </a:moveTo>
                  <a:cubicBezTo>
                    <a:pt x="2" y="78"/>
                    <a:pt x="0" y="70"/>
                    <a:pt x="0" y="58"/>
                  </a:cubicBezTo>
                  <a:cubicBezTo>
                    <a:pt x="0" y="46"/>
                    <a:pt x="2" y="38"/>
                    <a:pt x="4" y="31"/>
                  </a:cubicBezTo>
                  <a:cubicBezTo>
                    <a:pt x="10" y="11"/>
                    <a:pt x="28" y="0"/>
                    <a:pt x="50" y="0"/>
                  </a:cubicBezTo>
                  <a:cubicBezTo>
                    <a:pt x="73" y="0"/>
                    <a:pt x="90" y="11"/>
                    <a:pt x="96" y="31"/>
                  </a:cubicBezTo>
                  <a:cubicBezTo>
                    <a:pt x="99" y="38"/>
                    <a:pt x="100" y="46"/>
                    <a:pt x="100" y="58"/>
                  </a:cubicBezTo>
                  <a:cubicBezTo>
                    <a:pt x="100" y="70"/>
                    <a:pt x="99" y="78"/>
                    <a:pt x="96" y="86"/>
                  </a:cubicBezTo>
                  <a:cubicBezTo>
                    <a:pt x="90" y="105"/>
                    <a:pt x="73" y="117"/>
                    <a:pt x="50" y="117"/>
                  </a:cubicBezTo>
                  <a:cubicBezTo>
                    <a:pt x="28" y="117"/>
                    <a:pt x="10" y="105"/>
                    <a:pt x="4" y="86"/>
                  </a:cubicBezTo>
                  <a:close/>
                  <a:moveTo>
                    <a:pt x="71" y="79"/>
                  </a:moveTo>
                  <a:cubicBezTo>
                    <a:pt x="73" y="73"/>
                    <a:pt x="73" y="68"/>
                    <a:pt x="73" y="58"/>
                  </a:cubicBezTo>
                  <a:cubicBezTo>
                    <a:pt x="73" y="49"/>
                    <a:pt x="73" y="44"/>
                    <a:pt x="71" y="38"/>
                  </a:cubicBezTo>
                  <a:cubicBezTo>
                    <a:pt x="68" y="28"/>
                    <a:pt x="61" y="23"/>
                    <a:pt x="50" y="23"/>
                  </a:cubicBezTo>
                  <a:cubicBezTo>
                    <a:pt x="40" y="23"/>
                    <a:pt x="32" y="28"/>
                    <a:pt x="29" y="38"/>
                  </a:cubicBezTo>
                  <a:cubicBezTo>
                    <a:pt x="27" y="44"/>
                    <a:pt x="27" y="49"/>
                    <a:pt x="27" y="58"/>
                  </a:cubicBezTo>
                  <a:cubicBezTo>
                    <a:pt x="27" y="68"/>
                    <a:pt x="27" y="73"/>
                    <a:pt x="29" y="79"/>
                  </a:cubicBezTo>
                  <a:cubicBezTo>
                    <a:pt x="32" y="88"/>
                    <a:pt x="40" y="93"/>
                    <a:pt x="50" y="93"/>
                  </a:cubicBezTo>
                  <a:cubicBezTo>
                    <a:pt x="61" y="93"/>
                    <a:pt x="68" y="88"/>
                    <a:pt x="71"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5" name="Freeform 66"/>
            <p:cNvSpPr>
              <a:spLocks/>
            </p:cNvSpPr>
            <p:nvPr userDrawn="1"/>
          </p:nvSpPr>
          <p:spPr bwMode="auto">
            <a:xfrm>
              <a:off x="4891377" y="1497130"/>
              <a:ext cx="167400" cy="204601"/>
            </a:xfrm>
            <a:custGeom>
              <a:avLst/>
              <a:gdLst>
                <a:gd name="T0" fmla="*/ 70 w 94"/>
                <a:gd name="T1" fmla="*/ 112 h 115"/>
                <a:gd name="T2" fmla="*/ 68 w 94"/>
                <a:gd name="T3" fmla="*/ 110 h 115"/>
                <a:gd name="T4" fmla="*/ 68 w 94"/>
                <a:gd name="T5" fmla="*/ 102 h 115"/>
                <a:gd name="T6" fmla="*/ 68 w 94"/>
                <a:gd name="T7" fmla="*/ 102 h 115"/>
                <a:gd name="T8" fmla="*/ 39 w 94"/>
                <a:gd name="T9" fmla="*/ 115 h 115"/>
                <a:gd name="T10" fmla="*/ 0 w 94"/>
                <a:gd name="T11" fmla="*/ 73 h 115"/>
                <a:gd name="T12" fmla="*/ 0 w 94"/>
                <a:gd name="T13" fmla="*/ 3 h 115"/>
                <a:gd name="T14" fmla="*/ 3 w 94"/>
                <a:gd name="T15" fmla="*/ 0 h 115"/>
                <a:gd name="T16" fmla="*/ 24 w 94"/>
                <a:gd name="T17" fmla="*/ 0 h 115"/>
                <a:gd name="T18" fmla="*/ 26 w 94"/>
                <a:gd name="T19" fmla="*/ 3 h 115"/>
                <a:gd name="T20" fmla="*/ 26 w 94"/>
                <a:gd name="T21" fmla="*/ 67 h 115"/>
                <a:gd name="T22" fmla="*/ 47 w 94"/>
                <a:gd name="T23" fmla="*/ 91 h 115"/>
                <a:gd name="T24" fmla="*/ 68 w 94"/>
                <a:gd name="T25" fmla="*/ 67 h 115"/>
                <a:gd name="T26" fmla="*/ 68 w 94"/>
                <a:gd name="T27" fmla="*/ 3 h 115"/>
                <a:gd name="T28" fmla="*/ 70 w 94"/>
                <a:gd name="T29" fmla="*/ 0 h 115"/>
                <a:gd name="T30" fmla="*/ 91 w 94"/>
                <a:gd name="T31" fmla="*/ 0 h 115"/>
                <a:gd name="T32" fmla="*/ 94 w 94"/>
                <a:gd name="T33" fmla="*/ 3 h 115"/>
                <a:gd name="T34" fmla="*/ 94 w 94"/>
                <a:gd name="T35" fmla="*/ 110 h 115"/>
                <a:gd name="T36" fmla="*/ 91 w 94"/>
                <a:gd name="T37" fmla="*/ 112 h 115"/>
                <a:gd name="T38" fmla="*/ 70 w 94"/>
                <a:gd name="T39" fmla="*/ 1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5">
                  <a:moveTo>
                    <a:pt x="70" y="112"/>
                  </a:moveTo>
                  <a:cubicBezTo>
                    <a:pt x="69" y="112"/>
                    <a:pt x="68" y="111"/>
                    <a:pt x="68" y="110"/>
                  </a:cubicBezTo>
                  <a:cubicBezTo>
                    <a:pt x="68" y="102"/>
                    <a:pt x="68" y="102"/>
                    <a:pt x="68" y="102"/>
                  </a:cubicBezTo>
                  <a:cubicBezTo>
                    <a:pt x="68" y="102"/>
                    <a:pt x="68" y="102"/>
                    <a:pt x="68" y="102"/>
                  </a:cubicBezTo>
                  <a:cubicBezTo>
                    <a:pt x="62" y="109"/>
                    <a:pt x="53" y="115"/>
                    <a:pt x="39" y="115"/>
                  </a:cubicBezTo>
                  <a:cubicBezTo>
                    <a:pt x="15" y="115"/>
                    <a:pt x="0" y="97"/>
                    <a:pt x="0" y="73"/>
                  </a:cubicBezTo>
                  <a:cubicBezTo>
                    <a:pt x="0" y="3"/>
                    <a:pt x="0" y="3"/>
                    <a:pt x="0" y="3"/>
                  </a:cubicBezTo>
                  <a:cubicBezTo>
                    <a:pt x="0" y="1"/>
                    <a:pt x="1" y="0"/>
                    <a:pt x="3" y="0"/>
                  </a:cubicBezTo>
                  <a:cubicBezTo>
                    <a:pt x="24" y="0"/>
                    <a:pt x="24" y="0"/>
                    <a:pt x="24" y="0"/>
                  </a:cubicBezTo>
                  <a:cubicBezTo>
                    <a:pt x="25" y="0"/>
                    <a:pt x="26" y="1"/>
                    <a:pt x="26" y="3"/>
                  </a:cubicBezTo>
                  <a:cubicBezTo>
                    <a:pt x="26" y="67"/>
                    <a:pt x="26" y="67"/>
                    <a:pt x="26" y="67"/>
                  </a:cubicBezTo>
                  <a:cubicBezTo>
                    <a:pt x="26" y="81"/>
                    <a:pt x="33" y="91"/>
                    <a:pt x="47" y="91"/>
                  </a:cubicBezTo>
                  <a:cubicBezTo>
                    <a:pt x="60" y="91"/>
                    <a:pt x="68" y="81"/>
                    <a:pt x="68" y="67"/>
                  </a:cubicBezTo>
                  <a:cubicBezTo>
                    <a:pt x="68" y="3"/>
                    <a:pt x="68" y="3"/>
                    <a:pt x="68" y="3"/>
                  </a:cubicBezTo>
                  <a:cubicBezTo>
                    <a:pt x="68" y="1"/>
                    <a:pt x="69" y="0"/>
                    <a:pt x="70" y="0"/>
                  </a:cubicBezTo>
                  <a:cubicBezTo>
                    <a:pt x="91" y="0"/>
                    <a:pt x="91" y="0"/>
                    <a:pt x="91" y="0"/>
                  </a:cubicBezTo>
                  <a:cubicBezTo>
                    <a:pt x="93" y="0"/>
                    <a:pt x="94" y="1"/>
                    <a:pt x="94" y="3"/>
                  </a:cubicBezTo>
                  <a:cubicBezTo>
                    <a:pt x="94" y="110"/>
                    <a:pt x="94" y="110"/>
                    <a:pt x="94" y="110"/>
                  </a:cubicBezTo>
                  <a:cubicBezTo>
                    <a:pt x="94" y="111"/>
                    <a:pt x="93" y="112"/>
                    <a:pt x="91" y="112"/>
                  </a:cubicBez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6" name="Freeform 67"/>
            <p:cNvSpPr>
              <a:spLocks/>
            </p:cNvSpPr>
            <p:nvPr userDrawn="1"/>
          </p:nvSpPr>
          <p:spPr bwMode="auto">
            <a:xfrm>
              <a:off x="5108377" y="1492997"/>
              <a:ext cx="142600" cy="204601"/>
            </a:xfrm>
            <a:custGeom>
              <a:avLst/>
              <a:gdLst>
                <a:gd name="T0" fmla="*/ 3 w 80"/>
                <a:gd name="T1" fmla="*/ 114 h 114"/>
                <a:gd name="T2" fmla="*/ 0 w 80"/>
                <a:gd name="T3" fmla="*/ 112 h 114"/>
                <a:gd name="T4" fmla="*/ 0 w 80"/>
                <a:gd name="T5" fmla="*/ 5 h 114"/>
                <a:gd name="T6" fmla="*/ 3 w 80"/>
                <a:gd name="T7" fmla="*/ 2 h 114"/>
                <a:gd name="T8" fmla="*/ 24 w 80"/>
                <a:gd name="T9" fmla="*/ 2 h 114"/>
                <a:gd name="T10" fmla="*/ 26 w 80"/>
                <a:gd name="T11" fmla="*/ 5 h 114"/>
                <a:gd name="T12" fmla="*/ 26 w 80"/>
                <a:gd name="T13" fmla="*/ 14 h 114"/>
                <a:gd name="T14" fmla="*/ 27 w 80"/>
                <a:gd name="T15" fmla="*/ 14 h 114"/>
                <a:gd name="T16" fmla="*/ 56 w 80"/>
                <a:gd name="T17" fmla="*/ 0 h 114"/>
                <a:gd name="T18" fmla="*/ 79 w 80"/>
                <a:gd name="T19" fmla="*/ 9 h 114"/>
                <a:gd name="T20" fmla="*/ 79 w 80"/>
                <a:gd name="T21" fmla="*/ 12 h 114"/>
                <a:gd name="T22" fmla="*/ 67 w 80"/>
                <a:gd name="T23" fmla="*/ 28 h 114"/>
                <a:gd name="T24" fmla="*/ 64 w 80"/>
                <a:gd name="T25" fmla="*/ 28 h 114"/>
                <a:gd name="T26" fmla="*/ 47 w 80"/>
                <a:gd name="T27" fmla="*/ 23 h 114"/>
                <a:gd name="T28" fmla="*/ 26 w 80"/>
                <a:gd name="T29" fmla="*/ 51 h 114"/>
                <a:gd name="T30" fmla="*/ 26 w 80"/>
                <a:gd name="T31" fmla="*/ 112 h 114"/>
                <a:gd name="T32" fmla="*/ 24 w 80"/>
                <a:gd name="T33" fmla="*/ 114 h 114"/>
                <a:gd name="T34" fmla="*/ 3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3" y="114"/>
                  </a:move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4"/>
                    <a:pt x="26" y="14"/>
                    <a:pt x="26" y="14"/>
                  </a:cubicBezTo>
                  <a:cubicBezTo>
                    <a:pt x="27" y="14"/>
                    <a:pt x="27" y="14"/>
                    <a:pt x="27" y="14"/>
                  </a:cubicBezTo>
                  <a:cubicBezTo>
                    <a:pt x="32" y="6"/>
                    <a:pt x="41" y="0"/>
                    <a:pt x="56" y="0"/>
                  </a:cubicBezTo>
                  <a:cubicBezTo>
                    <a:pt x="64" y="0"/>
                    <a:pt x="73" y="3"/>
                    <a:pt x="79" y="9"/>
                  </a:cubicBezTo>
                  <a:cubicBezTo>
                    <a:pt x="80" y="10"/>
                    <a:pt x="80" y="11"/>
                    <a:pt x="79" y="12"/>
                  </a:cubicBezTo>
                  <a:cubicBezTo>
                    <a:pt x="67" y="28"/>
                    <a:pt x="67" y="28"/>
                    <a:pt x="67" y="28"/>
                  </a:cubicBezTo>
                  <a:cubicBezTo>
                    <a:pt x="66" y="29"/>
                    <a:pt x="65" y="29"/>
                    <a:pt x="64" y="28"/>
                  </a:cubicBezTo>
                  <a:cubicBezTo>
                    <a:pt x="59" y="25"/>
                    <a:pt x="53" y="23"/>
                    <a:pt x="47" y="23"/>
                  </a:cubicBezTo>
                  <a:cubicBezTo>
                    <a:pt x="33" y="23"/>
                    <a:pt x="26" y="33"/>
                    <a:pt x="26" y="51"/>
                  </a:cubicBezTo>
                  <a:cubicBezTo>
                    <a:pt x="26" y="112"/>
                    <a:pt x="26" y="112"/>
                    <a:pt x="26" y="112"/>
                  </a:cubicBezTo>
                  <a:cubicBezTo>
                    <a:pt x="26" y="113"/>
                    <a:pt x="25" y="114"/>
                    <a:pt x="24" y="114"/>
                  </a:cubicBezTo>
                  <a:lnTo>
                    <a:pt x="3"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7" name="Freeform 68"/>
            <p:cNvSpPr>
              <a:spLocks noEditPoints="1"/>
            </p:cNvSpPr>
            <p:nvPr userDrawn="1"/>
          </p:nvSpPr>
          <p:spPr bwMode="auto">
            <a:xfrm>
              <a:off x="5331578"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8" name="Freeform 69"/>
            <p:cNvSpPr>
              <a:spLocks/>
            </p:cNvSpPr>
            <p:nvPr userDrawn="1"/>
          </p:nvSpPr>
          <p:spPr bwMode="auto">
            <a:xfrm>
              <a:off x="5546512" y="1492997"/>
              <a:ext cx="167400" cy="204601"/>
            </a:xfrm>
            <a:custGeom>
              <a:avLst/>
              <a:gdLst>
                <a:gd name="T0" fmla="*/ 71 w 94"/>
                <a:gd name="T1" fmla="*/ 114 h 114"/>
                <a:gd name="T2" fmla="*/ 68 w 94"/>
                <a:gd name="T3" fmla="*/ 112 h 114"/>
                <a:gd name="T4" fmla="*/ 68 w 94"/>
                <a:gd name="T5" fmla="*/ 47 h 114"/>
                <a:gd name="T6" fmla="*/ 47 w 94"/>
                <a:gd name="T7" fmla="*/ 23 h 114"/>
                <a:gd name="T8" fmla="*/ 26 w 94"/>
                <a:gd name="T9" fmla="*/ 47 h 114"/>
                <a:gd name="T10" fmla="*/ 26 w 94"/>
                <a:gd name="T11" fmla="*/ 112 h 114"/>
                <a:gd name="T12" fmla="*/ 24 w 94"/>
                <a:gd name="T13" fmla="*/ 114 h 114"/>
                <a:gd name="T14" fmla="*/ 2 w 94"/>
                <a:gd name="T15" fmla="*/ 114 h 114"/>
                <a:gd name="T16" fmla="*/ 0 w 94"/>
                <a:gd name="T17" fmla="*/ 112 h 114"/>
                <a:gd name="T18" fmla="*/ 0 w 94"/>
                <a:gd name="T19" fmla="*/ 5 h 114"/>
                <a:gd name="T20" fmla="*/ 2 w 94"/>
                <a:gd name="T21" fmla="*/ 2 h 114"/>
                <a:gd name="T22" fmla="*/ 24 w 94"/>
                <a:gd name="T23" fmla="*/ 2 h 114"/>
                <a:gd name="T24" fmla="*/ 26 w 94"/>
                <a:gd name="T25" fmla="*/ 5 h 114"/>
                <a:gd name="T26" fmla="*/ 26 w 94"/>
                <a:gd name="T27" fmla="*/ 13 h 114"/>
                <a:gd name="T28" fmla="*/ 26 w 94"/>
                <a:gd name="T29" fmla="*/ 13 h 114"/>
                <a:gd name="T30" fmla="*/ 56 w 94"/>
                <a:gd name="T31" fmla="*/ 0 h 114"/>
                <a:gd name="T32" fmla="*/ 94 w 94"/>
                <a:gd name="T33" fmla="*/ 41 h 114"/>
                <a:gd name="T34" fmla="*/ 94 w 94"/>
                <a:gd name="T35" fmla="*/ 112 h 114"/>
                <a:gd name="T36" fmla="*/ 92 w 94"/>
                <a:gd name="T37" fmla="*/ 114 h 114"/>
                <a:gd name="T38" fmla="*/ 71 w 94"/>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14">
                  <a:moveTo>
                    <a:pt x="71" y="114"/>
                  </a:moveTo>
                  <a:cubicBezTo>
                    <a:pt x="69" y="114"/>
                    <a:pt x="68" y="113"/>
                    <a:pt x="68" y="112"/>
                  </a:cubicBezTo>
                  <a:cubicBezTo>
                    <a:pt x="68" y="47"/>
                    <a:pt x="68" y="47"/>
                    <a:pt x="68" y="47"/>
                  </a:cubicBezTo>
                  <a:cubicBezTo>
                    <a:pt x="68" y="33"/>
                    <a:pt x="61" y="23"/>
                    <a:pt x="47" y="23"/>
                  </a:cubicBezTo>
                  <a:cubicBezTo>
                    <a:pt x="34" y="23"/>
                    <a:pt x="26" y="33"/>
                    <a:pt x="26" y="47"/>
                  </a:cubicBezTo>
                  <a:cubicBezTo>
                    <a:pt x="26" y="112"/>
                    <a:pt x="26" y="112"/>
                    <a:pt x="26" y="112"/>
                  </a:cubicBezTo>
                  <a:cubicBezTo>
                    <a:pt x="26" y="113"/>
                    <a:pt x="25" y="114"/>
                    <a:pt x="24" y="114"/>
                  </a:cubicBezTo>
                  <a:cubicBezTo>
                    <a:pt x="2" y="114"/>
                    <a:pt x="2" y="114"/>
                    <a:pt x="2" y="114"/>
                  </a:cubicBez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6"/>
                    <a:pt x="41" y="0"/>
                    <a:pt x="56" y="0"/>
                  </a:cubicBezTo>
                  <a:cubicBezTo>
                    <a:pt x="79" y="0"/>
                    <a:pt x="94" y="17"/>
                    <a:pt x="94" y="41"/>
                  </a:cubicBezTo>
                  <a:cubicBezTo>
                    <a:pt x="94" y="112"/>
                    <a:pt x="94" y="112"/>
                    <a:pt x="94" y="112"/>
                  </a:cubicBezTo>
                  <a:cubicBezTo>
                    <a:pt x="94" y="113"/>
                    <a:pt x="93"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9" name="Freeform 70"/>
            <p:cNvSpPr>
              <a:spLocks noEditPoints="1"/>
            </p:cNvSpPr>
            <p:nvPr userDrawn="1"/>
          </p:nvSpPr>
          <p:spPr bwMode="auto">
            <a:xfrm>
              <a:off x="5753179" y="1414463"/>
              <a:ext cx="175667" cy="287267"/>
            </a:xfrm>
            <a:custGeom>
              <a:avLst/>
              <a:gdLst>
                <a:gd name="T0" fmla="*/ 75 w 99"/>
                <a:gd name="T1" fmla="*/ 158 h 161"/>
                <a:gd name="T2" fmla="*/ 73 w 99"/>
                <a:gd name="T3" fmla="*/ 156 h 161"/>
                <a:gd name="T4" fmla="*/ 73 w 99"/>
                <a:gd name="T5" fmla="*/ 147 h 161"/>
                <a:gd name="T6" fmla="*/ 73 w 99"/>
                <a:gd name="T7" fmla="*/ 147 h 161"/>
                <a:gd name="T8" fmla="*/ 43 w 99"/>
                <a:gd name="T9" fmla="*/ 161 h 161"/>
                <a:gd name="T10" fmla="*/ 4 w 99"/>
                <a:gd name="T11" fmla="*/ 134 h 161"/>
                <a:gd name="T12" fmla="*/ 0 w 99"/>
                <a:gd name="T13" fmla="*/ 102 h 161"/>
                <a:gd name="T14" fmla="*/ 4 w 99"/>
                <a:gd name="T15" fmla="*/ 71 h 161"/>
                <a:gd name="T16" fmla="*/ 43 w 99"/>
                <a:gd name="T17" fmla="*/ 44 h 161"/>
                <a:gd name="T18" fmla="*/ 73 w 99"/>
                <a:gd name="T19" fmla="*/ 57 h 161"/>
                <a:gd name="T20" fmla="*/ 73 w 99"/>
                <a:gd name="T21" fmla="*/ 57 h 161"/>
                <a:gd name="T22" fmla="*/ 73 w 99"/>
                <a:gd name="T23" fmla="*/ 3 h 161"/>
                <a:gd name="T24" fmla="*/ 75 w 99"/>
                <a:gd name="T25" fmla="*/ 0 h 161"/>
                <a:gd name="T26" fmla="*/ 97 w 99"/>
                <a:gd name="T27" fmla="*/ 0 h 161"/>
                <a:gd name="T28" fmla="*/ 99 w 99"/>
                <a:gd name="T29" fmla="*/ 3 h 161"/>
                <a:gd name="T30" fmla="*/ 99 w 99"/>
                <a:gd name="T31" fmla="*/ 156 h 161"/>
                <a:gd name="T32" fmla="*/ 97 w 99"/>
                <a:gd name="T33" fmla="*/ 158 h 161"/>
                <a:gd name="T34" fmla="*/ 75 w 99"/>
                <a:gd name="T35" fmla="*/ 158 h 161"/>
                <a:gd name="T36" fmla="*/ 71 w 99"/>
                <a:gd name="T37" fmla="*/ 123 h 161"/>
                <a:gd name="T38" fmla="*/ 73 w 99"/>
                <a:gd name="T39" fmla="*/ 102 h 161"/>
                <a:gd name="T40" fmla="*/ 71 w 99"/>
                <a:gd name="T41" fmla="*/ 81 h 161"/>
                <a:gd name="T42" fmla="*/ 50 w 99"/>
                <a:gd name="T43" fmla="*/ 67 h 161"/>
                <a:gd name="T44" fmla="*/ 29 w 99"/>
                <a:gd name="T45" fmla="*/ 81 h 161"/>
                <a:gd name="T46" fmla="*/ 27 w 99"/>
                <a:gd name="T47" fmla="*/ 102 h 161"/>
                <a:gd name="T48" fmla="*/ 29 w 99"/>
                <a:gd name="T49" fmla="*/ 123 h 161"/>
                <a:gd name="T50" fmla="*/ 50 w 99"/>
                <a:gd name="T51" fmla="*/ 137 h 161"/>
                <a:gd name="T52" fmla="*/ 71 w 99"/>
                <a:gd name="T53" fmla="*/ 12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61">
                  <a:moveTo>
                    <a:pt x="75" y="158"/>
                  </a:moveTo>
                  <a:cubicBezTo>
                    <a:pt x="74" y="158"/>
                    <a:pt x="73" y="157"/>
                    <a:pt x="73" y="156"/>
                  </a:cubicBezTo>
                  <a:cubicBezTo>
                    <a:pt x="73" y="147"/>
                    <a:pt x="73" y="147"/>
                    <a:pt x="73" y="147"/>
                  </a:cubicBezTo>
                  <a:cubicBezTo>
                    <a:pt x="73" y="147"/>
                    <a:pt x="73" y="147"/>
                    <a:pt x="73" y="147"/>
                  </a:cubicBezTo>
                  <a:cubicBezTo>
                    <a:pt x="67" y="155"/>
                    <a:pt x="58" y="161"/>
                    <a:pt x="43" y="161"/>
                  </a:cubicBezTo>
                  <a:cubicBezTo>
                    <a:pt x="24" y="161"/>
                    <a:pt x="10" y="151"/>
                    <a:pt x="4" y="134"/>
                  </a:cubicBezTo>
                  <a:cubicBezTo>
                    <a:pt x="2" y="125"/>
                    <a:pt x="0" y="117"/>
                    <a:pt x="0" y="102"/>
                  </a:cubicBezTo>
                  <a:cubicBezTo>
                    <a:pt x="0" y="87"/>
                    <a:pt x="2" y="79"/>
                    <a:pt x="4" y="71"/>
                  </a:cubicBezTo>
                  <a:cubicBezTo>
                    <a:pt x="10" y="53"/>
                    <a:pt x="24" y="44"/>
                    <a:pt x="43" y="44"/>
                  </a:cubicBezTo>
                  <a:cubicBezTo>
                    <a:pt x="58" y="44"/>
                    <a:pt x="67" y="49"/>
                    <a:pt x="73" y="57"/>
                  </a:cubicBezTo>
                  <a:cubicBezTo>
                    <a:pt x="73" y="57"/>
                    <a:pt x="73" y="57"/>
                    <a:pt x="73" y="57"/>
                  </a:cubicBezTo>
                  <a:cubicBezTo>
                    <a:pt x="73" y="3"/>
                    <a:pt x="73" y="3"/>
                    <a:pt x="73" y="3"/>
                  </a:cubicBezTo>
                  <a:cubicBezTo>
                    <a:pt x="73" y="1"/>
                    <a:pt x="74" y="0"/>
                    <a:pt x="75" y="0"/>
                  </a:cubicBezTo>
                  <a:cubicBezTo>
                    <a:pt x="97" y="0"/>
                    <a:pt x="97" y="0"/>
                    <a:pt x="97" y="0"/>
                  </a:cubicBezTo>
                  <a:cubicBezTo>
                    <a:pt x="98" y="0"/>
                    <a:pt x="99" y="1"/>
                    <a:pt x="99" y="3"/>
                  </a:cubicBezTo>
                  <a:cubicBezTo>
                    <a:pt x="99" y="156"/>
                    <a:pt x="99" y="156"/>
                    <a:pt x="99" y="156"/>
                  </a:cubicBezTo>
                  <a:cubicBezTo>
                    <a:pt x="99" y="157"/>
                    <a:pt x="98" y="158"/>
                    <a:pt x="97" y="158"/>
                  </a:cubicBezTo>
                  <a:lnTo>
                    <a:pt x="75" y="158"/>
                  </a:lnTo>
                  <a:close/>
                  <a:moveTo>
                    <a:pt x="71" y="123"/>
                  </a:moveTo>
                  <a:cubicBezTo>
                    <a:pt x="72" y="118"/>
                    <a:pt x="73" y="112"/>
                    <a:pt x="73" y="102"/>
                  </a:cubicBezTo>
                  <a:cubicBezTo>
                    <a:pt x="73" y="92"/>
                    <a:pt x="72" y="86"/>
                    <a:pt x="71" y="81"/>
                  </a:cubicBezTo>
                  <a:cubicBezTo>
                    <a:pt x="68" y="72"/>
                    <a:pt x="60" y="67"/>
                    <a:pt x="50" y="67"/>
                  </a:cubicBezTo>
                  <a:cubicBezTo>
                    <a:pt x="39" y="67"/>
                    <a:pt x="32" y="72"/>
                    <a:pt x="29" y="81"/>
                  </a:cubicBezTo>
                  <a:cubicBezTo>
                    <a:pt x="28" y="86"/>
                    <a:pt x="27" y="92"/>
                    <a:pt x="27" y="102"/>
                  </a:cubicBezTo>
                  <a:cubicBezTo>
                    <a:pt x="27" y="112"/>
                    <a:pt x="28" y="118"/>
                    <a:pt x="29" y="123"/>
                  </a:cubicBezTo>
                  <a:cubicBezTo>
                    <a:pt x="32" y="132"/>
                    <a:pt x="39" y="137"/>
                    <a:pt x="50" y="137"/>
                  </a:cubicBezTo>
                  <a:cubicBezTo>
                    <a:pt x="60" y="137"/>
                    <a:pt x="68" y="132"/>
                    <a:pt x="71"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0" name="Freeform 71"/>
            <p:cNvSpPr>
              <a:spLocks/>
            </p:cNvSpPr>
            <p:nvPr userDrawn="1"/>
          </p:nvSpPr>
          <p:spPr bwMode="auto">
            <a:xfrm>
              <a:off x="6023913" y="1414463"/>
              <a:ext cx="328601" cy="283134"/>
            </a:xfrm>
            <a:custGeom>
              <a:avLst/>
              <a:gdLst>
                <a:gd name="T0" fmla="*/ 125 w 184"/>
                <a:gd name="T1" fmla="*/ 158 h 158"/>
                <a:gd name="T2" fmla="*/ 122 w 184"/>
                <a:gd name="T3" fmla="*/ 156 h 158"/>
                <a:gd name="T4" fmla="*/ 92 w 184"/>
                <a:gd name="T5" fmla="*/ 48 h 158"/>
                <a:gd name="T6" fmla="*/ 92 w 184"/>
                <a:gd name="T7" fmla="*/ 48 h 158"/>
                <a:gd name="T8" fmla="*/ 61 w 184"/>
                <a:gd name="T9" fmla="*/ 156 h 158"/>
                <a:gd name="T10" fmla="*/ 59 w 184"/>
                <a:gd name="T11" fmla="*/ 158 h 158"/>
                <a:gd name="T12" fmla="*/ 41 w 184"/>
                <a:gd name="T13" fmla="*/ 158 h 158"/>
                <a:gd name="T14" fmla="*/ 39 w 184"/>
                <a:gd name="T15" fmla="*/ 156 h 158"/>
                <a:gd name="T16" fmla="*/ 0 w 184"/>
                <a:gd name="T17" fmla="*/ 3 h 158"/>
                <a:gd name="T18" fmla="*/ 2 w 184"/>
                <a:gd name="T19" fmla="*/ 0 h 158"/>
                <a:gd name="T20" fmla="*/ 23 w 184"/>
                <a:gd name="T21" fmla="*/ 0 h 158"/>
                <a:gd name="T22" fmla="*/ 26 w 184"/>
                <a:gd name="T23" fmla="*/ 3 h 158"/>
                <a:gd name="T24" fmla="*/ 51 w 184"/>
                <a:gd name="T25" fmla="*/ 109 h 158"/>
                <a:gd name="T26" fmla="*/ 52 w 184"/>
                <a:gd name="T27" fmla="*/ 109 h 158"/>
                <a:gd name="T28" fmla="*/ 81 w 184"/>
                <a:gd name="T29" fmla="*/ 3 h 158"/>
                <a:gd name="T30" fmla="*/ 84 w 184"/>
                <a:gd name="T31" fmla="*/ 0 h 158"/>
                <a:gd name="T32" fmla="*/ 100 w 184"/>
                <a:gd name="T33" fmla="*/ 0 h 158"/>
                <a:gd name="T34" fmla="*/ 103 w 184"/>
                <a:gd name="T35" fmla="*/ 3 h 158"/>
                <a:gd name="T36" fmla="*/ 133 w 184"/>
                <a:gd name="T37" fmla="*/ 109 h 158"/>
                <a:gd name="T38" fmla="*/ 133 w 184"/>
                <a:gd name="T39" fmla="*/ 109 h 158"/>
                <a:gd name="T40" fmla="*/ 158 w 184"/>
                <a:gd name="T41" fmla="*/ 3 h 158"/>
                <a:gd name="T42" fmla="*/ 161 w 184"/>
                <a:gd name="T43" fmla="*/ 0 h 158"/>
                <a:gd name="T44" fmla="*/ 182 w 184"/>
                <a:gd name="T45" fmla="*/ 0 h 158"/>
                <a:gd name="T46" fmla="*/ 184 w 184"/>
                <a:gd name="T47" fmla="*/ 3 h 158"/>
                <a:gd name="T48" fmla="*/ 146 w 184"/>
                <a:gd name="T49" fmla="*/ 156 h 158"/>
                <a:gd name="T50" fmla="*/ 143 w 184"/>
                <a:gd name="T51" fmla="*/ 158 h 158"/>
                <a:gd name="T52" fmla="*/ 125 w 184"/>
                <a:gd name="T53"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4" h="158">
                  <a:moveTo>
                    <a:pt x="125" y="158"/>
                  </a:moveTo>
                  <a:cubicBezTo>
                    <a:pt x="124" y="158"/>
                    <a:pt x="123" y="157"/>
                    <a:pt x="122" y="156"/>
                  </a:cubicBezTo>
                  <a:cubicBezTo>
                    <a:pt x="92" y="48"/>
                    <a:pt x="92" y="48"/>
                    <a:pt x="92" y="48"/>
                  </a:cubicBezTo>
                  <a:cubicBezTo>
                    <a:pt x="92" y="48"/>
                    <a:pt x="92" y="48"/>
                    <a:pt x="92" y="48"/>
                  </a:cubicBezTo>
                  <a:cubicBezTo>
                    <a:pt x="61" y="156"/>
                    <a:pt x="61" y="156"/>
                    <a:pt x="61" y="156"/>
                  </a:cubicBezTo>
                  <a:cubicBezTo>
                    <a:pt x="61" y="157"/>
                    <a:pt x="60" y="158"/>
                    <a:pt x="59" y="158"/>
                  </a:cubicBezTo>
                  <a:cubicBezTo>
                    <a:pt x="41" y="158"/>
                    <a:pt x="41" y="158"/>
                    <a:pt x="41" y="158"/>
                  </a:cubicBezTo>
                  <a:cubicBezTo>
                    <a:pt x="40" y="158"/>
                    <a:pt x="39" y="157"/>
                    <a:pt x="39" y="156"/>
                  </a:cubicBezTo>
                  <a:cubicBezTo>
                    <a:pt x="0" y="3"/>
                    <a:pt x="0" y="3"/>
                    <a:pt x="0" y="3"/>
                  </a:cubicBezTo>
                  <a:cubicBezTo>
                    <a:pt x="0" y="1"/>
                    <a:pt x="0" y="0"/>
                    <a:pt x="2" y="0"/>
                  </a:cubicBezTo>
                  <a:cubicBezTo>
                    <a:pt x="23" y="0"/>
                    <a:pt x="23" y="0"/>
                    <a:pt x="23" y="0"/>
                  </a:cubicBezTo>
                  <a:cubicBezTo>
                    <a:pt x="25" y="0"/>
                    <a:pt x="26" y="1"/>
                    <a:pt x="26" y="3"/>
                  </a:cubicBezTo>
                  <a:cubicBezTo>
                    <a:pt x="51" y="109"/>
                    <a:pt x="51" y="109"/>
                    <a:pt x="51" y="109"/>
                  </a:cubicBezTo>
                  <a:cubicBezTo>
                    <a:pt x="52" y="109"/>
                    <a:pt x="52" y="109"/>
                    <a:pt x="52" y="109"/>
                  </a:cubicBezTo>
                  <a:cubicBezTo>
                    <a:pt x="81" y="3"/>
                    <a:pt x="81" y="3"/>
                    <a:pt x="81" y="3"/>
                  </a:cubicBezTo>
                  <a:cubicBezTo>
                    <a:pt x="82" y="1"/>
                    <a:pt x="83" y="0"/>
                    <a:pt x="84" y="0"/>
                  </a:cubicBezTo>
                  <a:cubicBezTo>
                    <a:pt x="100" y="0"/>
                    <a:pt x="100" y="0"/>
                    <a:pt x="100" y="0"/>
                  </a:cubicBezTo>
                  <a:cubicBezTo>
                    <a:pt x="102" y="0"/>
                    <a:pt x="102" y="1"/>
                    <a:pt x="103" y="3"/>
                  </a:cubicBezTo>
                  <a:cubicBezTo>
                    <a:pt x="133" y="109"/>
                    <a:pt x="133" y="109"/>
                    <a:pt x="133" y="109"/>
                  </a:cubicBezTo>
                  <a:cubicBezTo>
                    <a:pt x="133" y="109"/>
                    <a:pt x="133" y="109"/>
                    <a:pt x="133" y="109"/>
                  </a:cubicBezTo>
                  <a:cubicBezTo>
                    <a:pt x="158" y="3"/>
                    <a:pt x="158" y="3"/>
                    <a:pt x="158" y="3"/>
                  </a:cubicBezTo>
                  <a:cubicBezTo>
                    <a:pt x="158" y="1"/>
                    <a:pt x="159" y="0"/>
                    <a:pt x="161" y="0"/>
                  </a:cubicBezTo>
                  <a:cubicBezTo>
                    <a:pt x="182" y="0"/>
                    <a:pt x="182" y="0"/>
                    <a:pt x="182" y="0"/>
                  </a:cubicBezTo>
                  <a:cubicBezTo>
                    <a:pt x="184" y="0"/>
                    <a:pt x="184" y="1"/>
                    <a:pt x="184" y="3"/>
                  </a:cubicBezTo>
                  <a:cubicBezTo>
                    <a:pt x="146" y="156"/>
                    <a:pt x="146" y="156"/>
                    <a:pt x="146" y="156"/>
                  </a:cubicBezTo>
                  <a:cubicBezTo>
                    <a:pt x="145" y="157"/>
                    <a:pt x="144" y="158"/>
                    <a:pt x="143" y="158"/>
                  </a:cubicBezTo>
                  <a:lnTo>
                    <a:pt x="125"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1" name="Freeform 72"/>
            <p:cNvSpPr>
              <a:spLocks noEditPoints="1"/>
            </p:cNvSpPr>
            <p:nvPr userDrawn="1"/>
          </p:nvSpPr>
          <p:spPr bwMode="auto">
            <a:xfrm>
              <a:off x="6360781" y="1492997"/>
              <a:ext cx="175667" cy="208734"/>
            </a:xfrm>
            <a:custGeom>
              <a:avLst/>
              <a:gdLst>
                <a:gd name="T0" fmla="*/ 4 w 99"/>
                <a:gd name="T1" fmla="*/ 85 h 117"/>
                <a:gd name="T2" fmla="*/ 0 w 99"/>
                <a:gd name="T3" fmla="*/ 58 h 117"/>
                <a:gd name="T4" fmla="*/ 3 w 99"/>
                <a:gd name="T5" fmla="*/ 31 h 117"/>
                <a:gd name="T6" fmla="*/ 49 w 99"/>
                <a:gd name="T7" fmla="*/ 0 h 117"/>
                <a:gd name="T8" fmla="*/ 95 w 99"/>
                <a:gd name="T9" fmla="*/ 31 h 117"/>
                <a:gd name="T10" fmla="*/ 99 w 99"/>
                <a:gd name="T11" fmla="*/ 64 h 117"/>
                <a:gd name="T12" fmla="*/ 96 w 99"/>
                <a:gd name="T13" fmla="*/ 66 h 117"/>
                <a:gd name="T14" fmla="*/ 27 w 99"/>
                <a:gd name="T15" fmla="*/ 66 h 117"/>
                <a:gd name="T16" fmla="*/ 26 w 99"/>
                <a:gd name="T17" fmla="*/ 68 h 117"/>
                <a:gd name="T18" fmla="*/ 27 w 99"/>
                <a:gd name="T19" fmla="*/ 76 h 117"/>
                <a:gd name="T20" fmla="*/ 52 w 99"/>
                <a:gd name="T21" fmla="*/ 93 h 117"/>
                <a:gd name="T22" fmla="*/ 79 w 99"/>
                <a:gd name="T23" fmla="*/ 83 h 117"/>
                <a:gd name="T24" fmla="*/ 82 w 99"/>
                <a:gd name="T25" fmla="*/ 82 h 117"/>
                <a:gd name="T26" fmla="*/ 96 w 99"/>
                <a:gd name="T27" fmla="*/ 94 h 117"/>
                <a:gd name="T28" fmla="*/ 96 w 99"/>
                <a:gd name="T29" fmla="*/ 98 h 117"/>
                <a:gd name="T30" fmla="*/ 50 w 99"/>
                <a:gd name="T31" fmla="*/ 117 h 117"/>
                <a:gd name="T32" fmla="*/ 4 w 99"/>
                <a:gd name="T33" fmla="*/ 85 h 117"/>
                <a:gd name="T34" fmla="*/ 71 w 99"/>
                <a:gd name="T35" fmla="*/ 36 h 117"/>
                <a:gd name="T36" fmla="*/ 49 w 99"/>
                <a:gd name="T37" fmla="*/ 22 h 117"/>
                <a:gd name="T38" fmla="*/ 27 w 99"/>
                <a:gd name="T39" fmla="*/ 36 h 117"/>
                <a:gd name="T40" fmla="*/ 26 w 99"/>
                <a:gd name="T41" fmla="*/ 46 h 117"/>
                <a:gd name="T42" fmla="*/ 27 w 99"/>
                <a:gd name="T43" fmla="*/ 47 h 117"/>
                <a:gd name="T44" fmla="*/ 71 w 99"/>
                <a:gd name="T45" fmla="*/ 47 h 117"/>
                <a:gd name="T46" fmla="*/ 72 w 99"/>
                <a:gd name="T47" fmla="*/ 46 h 117"/>
                <a:gd name="T48" fmla="*/ 71 w 99"/>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9"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9" y="46"/>
                    <a:pt x="99" y="64"/>
                  </a:cubicBezTo>
                  <a:cubicBezTo>
                    <a:pt x="99" y="66"/>
                    <a:pt x="98" y="66"/>
                    <a:pt x="96" y="66"/>
                  </a:cubicBezTo>
                  <a:cubicBezTo>
                    <a:pt x="27" y="66"/>
                    <a:pt x="27" y="66"/>
                    <a:pt x="27" y="66"/>
                  </a:cubicBezTo>
                  <a:cubicBezTo>
                    <a:pt x="26" y="66"/>
                    <a:pt x="26" y="67"/>
                    <a:pt x="26" y="68"/>
                  </a:cubicBezTo>
                  <a:cubicBezTo>
                    <a:pt x="26" y="71"/>
                    <a:pt x="27"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7" y="109"/>
                    <a:pt x="71" y="117"/>
                    <a:pt x="50" y="117"/>
                  </a:cubicBezTo>
                  <a:cubicBezTo>
                    <a:pt x="27"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2" name="Freeform 73"/>
            <p:cNvSpPr>
              <a:spLocks/>
            </p:cNvSpPr>
            <p:nvPr userDrawn="1"/>
          </p:nvSpPr>
          <p:spPr bwMode="auto">
            <a:xfrm>
              <a:off x="6573648" y="1414463"/>
              <a:ext cx="76467" cy="285201"/>
            </a:xfrm>
            <a:custGeom>
              <a:avLst/>
              <a:gdLst>
                <a:gd name="T0" fmla="*/ 31 w 43"/>
                <a:gd name="T1" fmla="*/ 159 h 159"/>
                <a:gd name="T2" fmla="*/ 0 w 43"/>
                <a:gd name="T3" fmla="*/ 127 h 159"/>
                <a:gd name="T4" fmla="*/ 0 w 43"/>
                <a:gd name="T5" fmla="*/ 3 h 159"/>
                <a:gd name="T6" fmla="*/ 3 w 43"/>
                <a:gd name="T7" fmla="*/ 0 h 159"/>
                <a:gd name="T8" fmla="*/ 24 w 43"/>
                <a:gd name="T9" fmla="*/ 0 h 159"/>
                <a:gd name="T10" fmla="*/ 26 w 43"/>
                <a:gd name="T11" fmla="*/ 3 h 159"/>
                <a:gd name="T12" fmla="*/ 26 w 43"/>
                <a:gd name="T13" fmla="*/ 126 h 159"/>
                <a:gd name="T14" fmla="*/ 36 w 43"/>
                <a:gd name="T15" fmla="*/ 136 h 159"/>
                <a:gd name="T16" fmla="*/ 41 w 43"/>
                <a:gd name="T17" fmla="*/ 136 h 159"/>
                <a:gd name="T18" fmla="*/ 43 w 43"/>
                <a:gd name="T19" fmla="*/ 139 h 159"/>
                <a:gd name="T20" fmla="*/ 43 w 43"/>
                <a:gd name="T21" fmla="*/ 157 h 159"/>
                <a:gd name="T22" fmla="*/ 41 w 43"/>
                <a:gd name="T23" fmla="*/ 159 h 159"/>
                <a:gd name="T24" fmla="*/ 31 w 43"/>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159">
                  <a:moveTo>
                    <a:pt x="31" y="159"/>
                  </a:moveTo>
                  <a:cubicBezTo>
                    <a:pt x="9" y="159"/>
                    <a:pt x="0" y="149"/>
                    <a:pt x="0" y="127"/>
                  </a:cubicBezTo>
                  <a:cubicBezTo>
                    <a:pt x="0" y="3"/>
                    <a:pt x="0" y="3"/>
                    <a:pt x="0" y="3"/>
                  </a:cubicBezTo>
                  <a:cubicBezTo>
                    <a:pt x="0" y="1"/>
                    <a:pt x="1" y="0"/>
                    <a:pt x="3" y="0"/>
                  </a:cubicBezTo>
                  <a:cubicBezTo>
                    <a:pt x="24" y="0"/>
                    <a:pt x="24" y="0"/>
                    <a:pt x="24" y="0"/>
                  </a:cubicBezTo>
                  <a:cubicBezTo>
                    <a:pt x="25" y="0"/>
                    <a:pt x="26" y="1"/>
                    <a:pt x="26" y="3"/>
                  </a:cubicBezTo>
                  <a:cubicBezTo>
                    <a:pt x="26" y="126"/>
                    <a:pt x="26" y="126"/>
                    <a:pt x="26" y="126"/>
                  </a:cubicBezTo>
                  <a:cubicBezTo>
                    <a:pt x="26" y="134"/>
                    <a:pt x="29" y="136"/>
                    <a:pt x="36" y="136"/>
                  </a:cubicBezTo>
                  <a:cubicBezTo>
                    <a:pt x="41" y="136"/>
                    <a:pt x="41" y="136"/>
                    <a:pt x="41" y="136"/>
                  </a:cubicBezTo>
                  <a:cubicBezTo>
                    <a:pt x="42" y="136"/>
                    <a:pt x="43" y="137"/>
                    <a:pt x="43" y="139"/>
                  </a:cubicBezTo>
                  <a:cubicBezTo>
                    <a:pt x="43" y="157"/>
                    <a:pt x="43" y="157"/>
                    <a:pt x="43" y="157"/>
                  </a:cubicBezTo>
                  <a:cubicBezTo>
                    <a:pt x="43" y="158"/>
                    <a:pt x="42" y="159"/>
                    <a:pt x="41" y="159"/>
                  </a:cubicBezTo>
                  <a:lnTo>
                    <a:pt x="31"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3" name="Freeform 74"/>
            <p:cNvSpPr>
              <a:spLocks/>
            </p:cNvSpPr>
            <p:nvPr userDrawn="1"/>
          </p:nvSpPr>
          <p:spPr bwMode="auto">
            <a:xfrm>
              <a:off x="6668715"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4"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4" name="Freeform 75"/>
            <p:cNvSpPr>
              <a:spLocks noEditPoints="1"/>
            </p:cNvSpPr>
            <p:nvPr userDrawn="1"/>
          </p:nvSpPr>
          <p:spPr bwMode="auto">
            <a:xfrm>
              <a:off x="6798916" y="1492997"/>
              <a:ext cx="165334"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9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9" y="66"/>
                    <a:pt x="49" y="66"/>
                    <a:pt x="49"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5" name="Freeform 76"/>
            <p:cNvSpPr>
              <a:spLocks/>
            </p:cNvSpPr>
            <p:nvPr userDrawn="1"/>
          </p:nvSpPr>
          <p:spPr bwMode="auto">
            <a:xfrm>
              <a:off x="7011783" y="1492997"/>
              <a:ext cx="142600" cy="204601"/>
            </a:xfrm>
            <a:custGeom>
              <a:avLst/>
              <a:gdLst>
                <a:gd name="T0" fmla="*/ 2 w 80"/>
                <a:gd name="T1" fmla="*/ 114 h 114"/>
                <a:gd name="T2" fmla="*/ 0 w 80"/>
                <a:gd name="T3" fmla="*/ 112 h 114"/>
                <a:gd name="T4" fmla="*/ 0 w 80"/>
                <a:gd name="T5" fmla="*/ 5 h 114"/>
                <a:gd name="T6" fmla="*/ 2 w 80"/>
                <a:gd name="T7" fmla="*/ 2 h 114"/>
                <a:gd name="T8" fmla="*/ 24 w 80"/>
                <a:gd name="T9" fmla="*/ 2 h 114"/>
                <a:gd name="T10" fmla="*/ 26 w 80"/>
                <a:gd name="T11" fmla="*/ 5 h 114"/>
                <a:gd name="T12" fmla="*/ 26 w 80"/>
                <a:gd name="T13" fmla="*/ 14 h 114"/>
                <a:gd name="T14" fmla="*/ 26 w 80"/>
                <a:gd name="T15" fmla="*/ 14 h 114"/>
                <a:gd name="T16" fmla="*/ 55 w 80"/>
                <a:gd name="T17" fmla="*/ 0 h 114"/>
                <a:gd name="T18" fmla="*/ 79 w 80"/>
                <a:gd name="T19" fmla="*/ 9 h 114"/>
                <a:gd name="T20" fmla="*/ 79 w 80"/>
                <a:gd name="T21" fmla="*/ 12 h 114"/>
                <a:gd name="T22" fmla="*/ 67 w 80"/>
                <a:gd name="T23" fmla="*/ 28 h 114"/>
                <a:gd name="T24" fmla="*/ 63 w 80"/>
                <a:gd name="T25" fmla="*/ 28 h 114"/>
                <a:gd name="T26" fmla="*/ 47 w 80"/>
                <a:gd name="T27" fmla="*/ 23 h 114"/>
                <a:gd name="T28" fmla="*/ 26 w 80"/>
                <a:gd name="T29" fmla="*/ 51 h 114"/>
                <a:gd name="T30" fmla="*/ 26 w 80"/>
                <a:gd name="T31" fmla="*/ 112 h 114"/>
                <a:gd name="T32" fmla="*/ 24 w 80"/>
                <a:gd name="T33" fmla="*/ 114 h 114"/>
                <a:gd name="T34" fmla="*/ 2 w 80"/>
                <a:gd name="T35"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4">
                  <a:moveTo>
                    <a:pt x="2" y="114"/>
                  </a:moveTo>
                  <a:cubicBezTo>
                    <a:pt x="1" y="114"/>
                    <a:pt x="0" y="113"/>
                    <a:pt x="0" y="112"/>
                  </a:cubicBezTo>
                  <a:cubicBezTo>
                    <a:pt x="0" y="5"/>
                    <a:pt x="0" y="5"/>
                    <a:pt x="0" y="5"/>
                  </a:cubicBezTo>
                  <a:cubicBezTo>
                    <a:pt x="0" y="3"/>
                    <a:pt x="1" y="2"/>
                    <a:pt x="2" y="2"/>
                  </a:cubicBezTo>
                  <a:cubicBezTo>
                    <a:pt x="24" y="2"/>
                    <a:pt x="24" y="2"/>
                    <a:pt x="24" y="2"/>
                  </a:cubicBezTo>
                  <a:cubicBezTo>
                    <a:pt x="25" y="2"/>
                    <a:pt x="26" y="3"/>
                    <a:pt x="26" y="5"/>
                  </a:cubicBezTo>
                  <a:cubicBezTo>
                    <a:pt x="26" y="14"/>
                    <a:pt x="26" y="14"/>
                    <a:pt x="26" y="14"/>
                  </a:cubicBezTo>
                  <a:cubicBezTo>
                    <a:pt x="26" y="14"/>
                    <a:pt x="26" y="14"/>
                    <a:pt x="26" y="14"/>
                  </a:cubicBezTo>
                  <a:cubicBezTo>
                    <a:pt x="32" y="6"/>
                    <a:pt x="41" y="0"/>
                    <a:pt x="55" y="0"/>
                  </a:cubicBezTo>
                  <a:cubicBezTo>
                    <a:pt x="64" y="0"/>
                    <a:pt x="73" y="3"/>
                    <a:pt x="79" y="9"/>
                  </a:cubicBezTo>
                  <a:cubicBezTo>
                    <a:pt x="80" y="10"/>
                    <a:pt x="80" y="11"/>
                    <a:pt x="79" y="12"/>
                  </a:cubicBezTo>
                  <a:cubicBezTo>
                    <a:pt x="67" y="28"/>
                    <a:pt x="67" y="28"/>
                    <a:pt x="67" y="28"/>
                  </a:cubicBezTo>
                  <a:cubicBezTo>
                    <a:pt x="66" y="29"/>
                    <a:pt x="65" y="29"/>
                    <a:pt x="63" y="28"/>
                  </a:cubicBezTo>
                  <a:cubicBezTo>
                    <a:pt x="58" y="25"/>
                    <a:pt x="53" y="23"/>
                    <a:pt x="47" y="23"/>
                  </a:cubicBezTo>
                  <a:cubicBezTo>
                    <a:pt x="32" y="23"/>
                    <a:pt x="26" y="33"/>
                    <a:pt x="26" y="51"/>
                  </a:cubicBezTo>
                  <a:cubicBezTo>
                    <a:pt x="26" y="112"/>
                    <a:pt x="26" y="112"/>
                    <a:pt x="26" y="112"/>
                  </a:cubicBezTo>
                  <a:cubicBezTo>
                    <a:pt x="26" y="113"/>
                    <a:pt x="25" y="114"/>
                    <a:pt x="24" y="114"/>
                  </a:cubicBezTo>
                  <a:lnTo>
                    <a:pt x="2"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6" name="Freeform 77"/>
            <p:cNvSpPr>
              <a:spLocks noEditPoints="1"/>
            </p:cNvSpPr>
            <p:nvPr userDrawn="1"/>
          </p:nvSpPr>
          <p:spPr bwMode="auto">
            <a:xfrm>
              <a:off x="7166783" y="1492997"/>
              <a:ext cx="175667" cy="208734"/>
            </a:xfrm>
            <a:custGeom>
              <a:avLst/>
              <a:gdLst>
                <a:gd name="T0" fmla="*/ 4 w 98"/>
                <a:gd name="T1" fmla="*/ 85 h 117"/>
                <a:gd name="T2" fmla="*/ 0 w 98"/>
                <a:gd name="T3" fmla="*/ 58 h 117"/>
                <a:gd name="T4" fmla="*/ 3 w 98"/>
                <a:gd name="T5" fmla="*/ 31 h 117"/>
                <a:gd name="T6" fmla="*/ 49 w 98"/>
                <a:gd name="T7" fmla="*/ 0 h 117"/>
                <a:gd name="T8" fmla="*/ 95 w 98"/>
                <a:gd name="T9" fmla="*/ 31 h 117"/>
                <a:gd name="T10" fmla="*/ 98 w 98"/>
                <a:gd name="T11" fmla="*/ 64 h 117"/>
                <a:gd name="T12" fmla="*/ 96 w 98"/>
                <a:gd name="T13" fmla="*/ 66 h 117"/>
                <a:gd name="T14" fmla="*/ 27 w 98"/>
                <a:gd name="T15" fmla="*/ 66 h 117"/>
                <a:gd name="T16" fmla="*/ 26 w 98"/>
                <a:gd name="T17" fmla="*/ 68 h 117"/>
                <a:gd name="T18" fmla="*/ 27 w 98"/>
                <a:gd name="T19" fmla="*/ 76 h 117"/>
                <a:gd name="T20" fmla="*/ 52 w 98"/>
                <a:gd name="T21" fmla="*/ 93 h 117"/>
                <a:gd name="T22" fmla="*/ 79 w 98"/>
                <a:gd name="T23" fmla="*/ 83 h 117"/>
                <a:gd name="T24" fmla="*/ 82 w 98"/>
                <a:gd name="T25" fmla="*/ 82 h 117"/>
                <a:gd name="T26" fmla="*/ 96 w 98"/>
                <a:gd name="T27" fmla="*/ 94 h 117"/>
                <a:gd name="T28" fmla="*/ 96 w 98"/>
                <a:gd name="T29" fmla="*/ 98 h 117"/>
                <a:gd name="T30" fmla="*/ 50 w 98"/>
                <a:gd name="T31" fmla="*/ 117 h 117"/>
                <a:gd name="T32" fmla="*/ 4 w 98"/>
                <a:gd name="T33" fmla="*/ 85 h 117"/>
                <a:gd name="T34" fmla="*/ 71 w 98"/>
                <a:gd name="T35" fmla="*/ 36 h 117"/>
                <a:gd name="T36" fmla="*/ 49 w 98"/>
                <a:gd name="T37" fmla="*/ 22 h 117"/>
                <a:gd name="T38" fmla="*/ 27 w 98"/>
                <a:gd name="T39" fmla="*/ 36 h 117"/>
                <a:gd name="T40" fmla="*/ 26 w 98"/>
                <a:gd name="T41" fmla="*/ 46 h 117"/>
                <a:gd name="T42" fmla="*/ 27 w 98"/>
                <a:gd name="T43" fmla="*/ 47 h 117"/>
                <a:gd name="T44" fmla="*/ 71 w 98"/>
                <a:gd name="T45" fmla="*/ 47 h 117"/>
                <a:gd name="T46" fmla="*/ 72 w 98"/>
                <a:gd name="T47" fmla="*/ 46 h 117"/>
                <a:gd name="T48" fmla="*/ 71 w 98"/>
                <a:gd name="T49" fmla="*/ 3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7">
                  <a:moveTo>
                    <a:pt x="4" y="85"/>
                  </a:moveTo>
                  <a:cubicBezTo>
                    <a:pt x="1" y="78"/>
                    <a:pt x="0" y="70"/>
                    <a:pt x="0" y="58"/>
                  </a:cubicBezTo>
                  <a:cubicBezTo>
                    <a:pt x="0" y="47"/>
                    <a:pt x="1" y="38"/>
                    <a:pt x="3" y="31"/>
                  </a:cubicBezTo>
                  <a:cubicBezTo>
                    <a:pt x="10" y="11"/>
                    <a:pt x="27" y="0"/>
                    <a:pt x="49" y="0"/>
                  </a:cubicBezTo>
                  <a:cubicBezTo>
                    <a:pt x="72" y="0"/>
                    <a:pt x="89" y="12"/>
                    <a:pt x="95" y="31"/>
                  </a:cubicBezTo>
                  <a:cubicBezTo>
                    <a:pt x="97" y="38"/>
                    <a:pt x="98" y="46"/>
                    <a:pt x="98" y="64"/>
                  </a:cubicBezTo>
                  <a:cubicBezTo>
                    <a:pt x="98" y="66"/>
                    <a:pt x="98" y="66"/>
                    <a:pt x="96" y="66"/>
                  </a:cubicBezTo>
                  <a:cubicBezTo>
                    <a:pt x="27" y="66"/>
                    <a:pt x="27" y="66"/>
                    <a:pt x="27" y="66"/>
                  </a:cubicBezTo>
                  <a:cubicBezTo>
                    <a:pt x="26" y="66"/>
                    <a:pt x="26" y="67"/>
                    <a:pt x="26" y="68"/>
                  </a:cubicBezTo>
                  <a:cubicBezTo>
                    <a:pt x="26" y="71"/>
                    <a:pt x="26" y="74"/>
                    <a:pt x="27" y="76"/>
                  </a:cubicBezTo>
                  <a:cubicBezTo>
                    <a:pt x="31" y="87"/>
                    <a:pt x="40" y="93"/>
                    <a:pt x="52" y="93"/>
                  </a:cubicBezTo>
                  <a:cubicBezTo>
                    <a:pt x="65" y="93"/>
                    <a:pt x="73" y="89"/>
                    <a:pt x="79" y="83"/>
                  </a:cubicBezTo>
                  <a:cubicBezTo>
                    <a:pt x="80" y="82"/>
                    <a:pt x="81" y="81"/>
                    <a:pt x="82" y="82"/>
                  </a:cubicBezTo>
                  <a:cubicBezTo>
                    <a:pt x="96" y="94"/>
                    <a:pt x="96" y="94"/>
                    <a:pt x="96" y="94"/>
                  </a:cubicBezTo>
                  <a:cubicBezTo>
                    <a:pt x="97" y="95"/>
                    <a:pt x="97" y="96"/>
                    <a:pt x="96" y="98"/>
                  </a:cubicBezTo>
                  <a:cubicBezTo>
                    <a:pt x="86" y="109"/>
                    <a:pt x="71" y="117"/>
                    <a:pt x="50" y="117"/>
                  </a:cubicBezTo>
                  <a:cubicBezTo>
                    <a:pt x="26" y="117"/>
                    <a:pt x="10" y="105"/>
                    <a:pt x="4" y="85"/>
                  </a:cubicBezTo>
                  <a:close/>
                  <a:moveTo>
                    <a:pt x="71" y="36"/>
                  </a:moveTo>
                  <a:cubicBezTo>
                    <a:pt x="68" y="27"/>
                    <a:pt x="60" y="22"/>
                    <a:pt x="49" y="22"/>
                  </a:cubicBezTo>
                  <a:cubicBezTo>
                    <a:pt x="39" y="22"/>
                    <a:pt x="30" y="27"/>
                    <a:pt x="27" y="36"/>
                  </a:cubicBezTo>
                  <a:cubicBezTo>
                    <a:pt x="26" y="39"/>
                    <a:pt x="26" y="42"/>
                    <a:pt x="26" y="46"/>
                  </a:cubicBezTo>
                  <a:cubicBezTo>
                    <a:pt x="26" y="47"/>
                    <a:pt x="26" y="47"/>
                    <a:pt x="27" y="47"/>
                  </a:cubicBezTo>
                  <a:cubicBezTo>
                    <a:pt x="71" y="47"/>
                    <a:pt x="71" y="47"/>
                    <a:pt x="71" y="47"/>
                  </a:cubicBezTo>
                  <a:cubicBezTo>
                    <a:pt x="72" y="47"/>
                    <a:pt x="72" y="47"/>
                    <a:pt x="72" y="46"/>
                  </a:cubicBezTo>
                  <a:cubicBezTo>
                    <a:pt x="72" y="42"/>
                    <a:pt x="72" y="39"/>
                    <a:pt x="7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7" name="Freeform 78"/>
            <p:cNvSpPr>
              <a:spLocks noEditPoints="1"/>
            </p:cNvSpPr>
            <p:nvPr userDrawn="1"/>
          </p:nvSpPr>
          <p:spPr bwMode="auto">
            <a:xfrm>
              <a:off x="7439584" y="1492997"/>
              <a:ext cx="177734" cy="208734"/>
            </a:xfrm>
            <a:custGeom>
              <a:avLst/>
              <a:gdLst>
                <a:gd name="T0" fmla="*/ 3 w 99"/>
                <a:gd name="T1" fmla="*/ 86 h 117"/>
                <a:gd name="T2" fmla="*/ 0 w 99"/>
                <a:gd name="T3" fmla="*/ 58 h 117"/>
                <a:gd name="T4" fmla="*/ 3 w 99"/>
                <a:gd name="T5" fmla="*/ 31 h 117"/>
                <a:gd name="T6" fmla="*/ 49 w 99"/>
                <a:gd name="T7" fmla="*/ 0 h 117"/>
                <a:gd name="T8" fmla="*/ 95 w 99"/>
                <a:gd name="T9" fmla="*/ 31 h 117"/>
                <a:gd name="T10" fmla="*/ 99 w 99"/>
                <a:gd name="T11" fmla="*/ 58 h 117"/>
                <a:gd name="T12" fmla="*/ 95 w 99"/>
                <a:gd name="T13" fmla="*/ 86 h 117"/>
                <a:gd name="T14" fmla="*/ 49 w 99"/>
                <a:gd name="T15" fmla="*/ 117 h 117"/>
                <a:gd name="T16" fmla="*/ 3 w 99"/>
                <a:gd name="T17" fmla="*/ 86 h 117"/>
                <a:gd name="T18" fmla="*/ 70 w 99"/>
                <a:gd name="T19" fmla="*/ 79 h 117"/>
                <a:gd name="T20" fmla="*/ 73 w 99"/>
                <a:gd name="T21" fmla="*/ 58 h 117"/>
                <a:gd name="T22" fmla="*/ 70 w 99"/>
                <a:gd name="T23" fmla="*/ 38 h 117"/>
                <a:gd name="T24" fmla="*/ 49 w 99"/>
                <a:gd name="T25" fmla="*/ 23 h 117"/>
                <a:gd name="T26" fmla="*/ 28 w 99"/>
                <a:gd name="T27" fmla="*/ 38 h 117"/>
                <a:gd name="T28" fmla="*/ 26 w 99"/>
                <a:gd name="T29" fmla="*/ 58 h 117"/>
                <a:gd name="T30" fmla="*/ 28 w 99"/>
                <a:gd name="T31" fmla="*/ 79 h 117"/>
                <a:gd name="T32" fmla="*/ 49 w 99"/>
                <a:gd name="T33" fmla="*/ 93 h 117"/>
                <a:gd name="T34" fmla="*/ 70 w 99"/>
                <a:gd name="T35" fmla="*/ 7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17">
                  <a:moveTo>
                    <a:pt x="3" y="86"/>
                  </a:moveTo>
                  <a:cubicBezTo>
                    <a:pt x="1" y="78"/>
                    <a:pt x="0" y="70"/>
                    <a:pt x="0" y="58"/>
                  </a:cubicBezTo>
                  <a:cubicBezTo>
                    <a:pt x="0" y="46"/>
                    <a:pt x="1" y="38"/>
                    <a:pt x="3" y="31"/>
                  </a:cubicBezTo>
                  <a:cubicBezTo>
                    <a:pt x="10" y="11"/>
                    <a:pt x="27" y="0"/>
                    <a:pt x="49" y="0"/>
                  </a:cubicBezTo>
                  <a:cubicBezTo>
                    <a:pt x="72" y="0"/>
                    <a:pt x="89" y="11"/>
                    <a:pt x="95" y="31"/>
                  </a:cubicBezTo>
                  <a:cubicBezTo>
                    <a:pt x="98" y="38"/>
                    <a:pt x="99" y="46"/>
                    <a:pt x="99" y="58"/>
                  </a:cubicBezTo>
                  <a:cubicBezTo>
                    <a:pt x="99" y="70"/>
                    <a:pt x="98" y="78"/>
                    <a:pt x="95" y="86"/>
                  </a:cubicBezTo>
                  <a:cubicBezTo>
                    <a:pt x="89" y="105"/>
                    <a:pt x="72" y="117"/>
                    <a:pt x="49" y="117"/>
                  </a:cubicBezTo>
                  <a:cubicBezTo>
                    <a:pt x="27" y="117"/>
                    <a:pt x="10" y="105"/>
                    <a:pt x="3" y="86"/>
                  </a:cubicBezTo>
                  <a:close/>
                  <a:moveTo>
                    <a:pt x="70" y="79"/>
                  </a:moveTo>
                  <a:cubicBezTo>
                    <a:pt x="72" y="73"/>
                    <a:pt x="73" y="68"/>
                    <a:pt x="73" y="58"/>
                  </a:cubicBezTo>
                  <a:cubicBezTo>
                    <a:pt x="73" y="49"/>
                    <a:pt x="72" y="44"/>
                    <a:pt x="70" y="38"/>
                  </a:cubicBezTo>
                  <a:cubicBezTo>
                    <a:pt x="67" y="28"/>
                    <a:pt x="60" y="23"/>
                    <a:pt x="49" y="23"/>
                  </a:cubicBezTo>
                  <a:cubicBezTo>
                    <a:pt x="39" y="23"/>
                    <a:pt x="32" y="28"/>
                    <a:pt x="28" y="38"/>
                  </a:cubicBezTo>
                  <a:cubicBezTo>
                    <a:pt x="27" y="44"/>
                    <a:pt x="26" y="49"/>
                    <a:pt x="26" y="58"/>
                  </a:cubicBezTo>
                  <a:cubicBezTo>
                    <a:pt x="26" y="68"/>
                    <a:pt x="27" y="73"/>
                    <a:pt x="28" y="79"/>
                  </a:cubicBezTo>
                  <a:cubicBezTo>
                    <a:pt x="32" y="88"/>
                    <a:pt x="39"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8" name="Freeform 79"/>
            <p:cNvSpPr>
              <a:spLocks/>
            </p:cNvSpPr>
            <p:nvPr userDrawn="1"/>
          </p:nvSpPr>
          <p:spPr bwMode="auto">
            <a:xfrm>
              <a:off x="7642118" y="1414463"/>
              <a:ext cx="107467" cy="283134"/>
            </a:xfrm>
            <a:custGeom>
              <a:avLst/>
              <a:gdLst>
                <a:gd name="T0" fmla="*/ 13 w 60"/>
                <a:gd name="T1" fmla="*/ 158 h 158"/>
                <a:gd name="T2" fmla="*/ 11 w 60"/>
                <a:gd name="T3" fmla="*/ 156 h 158"/>
                <a:gd name="T4" fmla="*/ 11 w 60"/>
                <a:gd name="T5" fmla="*/ 68 h 158"/>
                <a:gd name="T6" fmla="*/ 9 w 60"/>
                <a:gd name="T7" fmla="*/ 66 h 158"/>
                <a:gd name="T8" fmla="*/ 2 w 60"/>
                <a:gd name="T9" fmla="*/ 66 h 158"/>
                <a:gd name="T10" fmla="*/ 0 w 60"/>
                <a:gd name="T11" fmla="*/ 64 h 158"/>
                <a:gd name="T12" fmla="*/ 0 w 60"/>
                <a:gd name="T13" fmla="*/ 49 h 158"/>
                <a:gd name="T14" fmla="*/ 2 w 60"/>
                <a:gd name="T15" fmla="*/ 46 h 158"/>
                <a:gd name="T16" fmla="*/ 9 w 60"/>
                <a:gd name="T17" fmla="*/ 46 h 158"/>
                <a:gd name="T18" fmla="*/ 11 w 60"/>
                <a:gd name="T19" fmla="*/ 45 h 158"/>
                <a:gd name="T20" fmla="*/ 11 w 60"/>
                <a:gd name="T21" fmla="*/ 38 h 158"/>
                <a:gd name="T22" fmla="*/ 48 w 60"/>
                <a:gd name="T23" fmla="*/ 0 h 158"/>
                <a:gd name="T24" fmla="*/ 58 w 60"/>
                <a:gd name="T25" fmla="*/ 0 h 158"/>
                <a:gd name="T26" fmla="*/ 60 w 60"/>
                <a:gd name="T27" fmla="*/ 3 h 158"/>
                <a:gd name="T28" fmla="*/ 60 w 60"/>
                <a:gd name="T29" fmla="*/ 21 h 158"/>
                <a:gd name="T30" fmla="*/ 58 w 60"/>
                <a:gd name="T31" fmla="*/ 24 h 158"/>
                <a:gd name="T32" fmla="*/ 51 w 60"/>
                <a:gd name="T33" fmla="*/ 24 h 158"/>
                <a:gd name="T34" fmla="*/ 37 w 60"/>
                <a:gd name="T35" fmla="*/ 37 h 158"/>
                <a:gd name="T36" fmla="*/ 37 w 60"/>
                <a:gd name="T37" fmla="*/ 45 h 158"/>
                <a:gd name="T38" fmla="*/ 38 w 60"/>
                <a:gd name="T39" fmla="*/ 46 h 158"/>
                <a:gd name="T40" fmla="*/ 58 w 60"/>
                <a:gd name="T41" fmla="*/ 46 h 158"/>
                <a:gd name="T42" fmla="*/ 60 w 60"/>
                <a:gd name="T43" fmla="*/ 49 h 158"/>
                <a:gd name="T44" fmla="*/ 60 w 60"/>
                <a:gd name="T45" fmla="*/ 64 h 158"/>
                <a:gd name="T46" fmla="*/ 58 w 60"/>
                <a:gd name="T47" fmla="*/ 66 h 158"/>
                <a:gd name="T48" fmla="*/ 38 w 60"/>
                <a:gd name="T49" fmla="*/ 66 h 158"/>
                <a:gd name="T50" fmla="*/ 37 w 60"/>
                <a:gd name="T51" fmla="*/ 68 h 158"/>
                <a:gd name="T52" fmla="*/ 37 w 60"/>
                <a:gd name="T53" fmla="*/ 156 h 158"/>
                <a:gd name="T54" fmla="*/ 34 w 60"/>
                <a:gd name="T55" fmla="*/ 158 h 158"/>
                <a:gd name="T56" fmla="*/ 13 w 60"/>
                <a:gd name="T57"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158">
                  <a:moveTo>
                    <a:pt x="13" y="158"/>
                  </a:moveTo>
                  <a:cubicBezTo>
                    <a:pt x="12" y="158"/>
                    <a:pt x="11" y="157"/>
                    <a:pt x="11" y="156"/>
                  </a:cubicBezTo>
                  <a:cubicBezTo>
                    <a:pt x="11" y="68"/>
                    <a:pt x="11" y="68"/>
                    <a:pt x="11" y="68"/>
                  </a:cubicBezTo>
                  <a:cubicBezTo>
                    <a:pt x="11" y="67"/>
                    <a:pt x="10" y="66"/>
                    <a:pt x="9" y="66"/>
                  </a:cubicBezTo>
                  <a:cubicBezTo>
                    <a:pt x="2" y="66"/>
                    <a:pt x="2" y="66"/>
                    <a:pt x="2" y="66"/>
                  </a:cubicBezTo>
                  <a:cubicBezTo>
                    <a:pt x="1" y="66"/>
                    <a:pt x="0" y="66"/>
                    <a:pt x="0" y="64"/>
                  </a:cubicBezTo>
                  <a:cubicBezTo>
                    <a:pt x="0" y="49"/>
                    <a:pt x="0" y="49"/>
                    <a:pt x="0" y="49"/>
                  </a:cubicBezTo>
                  <a:cubicBezTo>
                    <a:pt x="0" y="47"/>
                    <a:pt x="1" y="46"/>
                    <a:pt x="2" y="46"/>
                  </a:cubicBezTo>
                  <a:cubicBezTo>
                    <a:pt x="9" y="46"/>
                    <a:pt x="9" y="46"/>
                    <a:pt x="9" y="46"/>
                  </a:cubicBezTo>
                  <a:cubicBezTo>
                    <a:pt x="10" y="46"/>
                    <a:pt x="11" y="46"/>
                    <a:pt x="11" y="45"/>
                  </a:cubicBezTo>
                  <a:cubicBezTo>
                    <a:pt x="11" y="38"/>
                    <a:pt x="11" y="38"/>
                    <a:pt x="11" y="38"/>
                  </a:cubicBezTo>
                  <a:cubicBezTo>
                    <a:pt x="11" y="12"/>
                    <a:pt x="23" y="0"/>
                    <a:pt x="48" y="0"/>
                  </a:cubicBezTo>
                  <a:cubicBezTo>
                    <a:pt x="58" y="0"/>
                    <a:pt x="58" y="0"/>
                    <a:pt x="58" y="0"/>
                  </a:cubicBezTo>
                  <a:cubicBezTo>
                    <a:pt x="59" y="0"/>
                    <a:pt x="60" y="1"/>
                    <a:pt x="60" y="3"/>
                  </a:cubicBezTo>
                  <a:cubicBezTo>
                    <a:pt x="60" y="21"/>
                    <a:pt x="60" y="21"/>
                    <a:pt x="60" y="21"/>
                  </a:cubicBezTo>
                  <a:cubicBezTo>
                    <a:pt x="60" y="23"/>
                    <a:pt x="59" y="24"/>
                    <a:pt x="58" y="24"/>
                  </a:cubicBezTo>
                  <a:cubicBezTo>
                    <a:pt x="51" y="24"/>
                    <a:pt x="51" y="24"/>
                    <a:pt x="51" y="24"/>
                  </a:cubicBezTo>
                  <a:cubicBezTo>
                    <a:pt x="39" y="24"/>
                    <a:pt x="37" y="26"/>
                    <a:pt x="37" y="37"/>
                  </a:cubicBezTo>
                  <a:cubicBezTo>
                    <a:pt x="37" y="45"/>
                    <a:pt x="37" y="45"/>
                    <a:pt x="37" y="45"/>
                  </a:cubicBezTo>
                  <a:cubicBezTo>
                    <a:pt x="37" y="46"/>
                    <a:pt x="37" y="46"/>
                    <a:pt x="38" y="46"/>
                  </a:cubicBezTo>
                  <a:cubicBezTo>
                    <a:pt x="58" y="46"/>
                    <a:pt x="58" y="46"/>
                    <a:pt x="58" y="46"/>
                  </a:cubicBezTo>
                  <a:cubicBezTo>
                    <a:pt x="59" y="46"/>
                    <a:pt x="60" y="47"/>
                    <a:pt x="60" y="49"/>
                  </a:cubicBezTo>
                  <a:cubicBezTo>
                    <a:pt x="60" y="64"/>
                    <a:pt x="60" y="64"/>
                    <a:pt x="60" y="64"/>
                  </a:cubicBezTo>
                  <a:cubicBezTo>
                    <a:pt x="60" y="66"/>
                    <a:pt x="59" y="66"/>
                    <a:pt x="58" y="66"/>
                  </a:cubicBezTo>
                  <a:cubicBezTo>
                    <a:pt x="38" y="66"/>
                    <a:pt x="38" y="66"/>
                    <a:pt x="38" y="66"/>
                  </a:cubicBezTo>
                  <a:cubicBezTo>
                    <a:pt x="37" y="66"/>
                    <a:pt x="37" y="67"/>
                    <a:pt x="37" y="68"/>
                  </a:cubicBezTo>
                  <a:cubicBezTo>
                    <a:pt x="37" y="156"/>
                    <a:pt x="37" y="156"/>
                    <a:pt x="37" y="156"/>
                  </a:cubicBezTo>
                  <a:cubicBezTo>
                    <a:pt x="37" y="157"/>
                    <a:pt x="36" y="158"/>
                    <a:pt x="34" y="158"/>
                  </a:cubicBezTo>
                  <a:lnTo>
                    <a:pt x="1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9" name="Freeform 80"/>
            <p:cNvSpPr>
              <a:spLocks/>
            </p:cNvSpPr>
            <p:nvPr userDrawn="1"/>
          </p:nvSpPr>
          <p:spPr bwMode="auto">
            <a:xfrm>
              <a:off x="7826052" y="1414463"/>
              <a:ext cx="171534" cy="287267"/>
            </a:xfrm>
            <a:custGeom>
              <a:avLst/>
              <a:gdLst>
                <a:gd name="T0" fmla="*/ 1 w 96"/>
                <a:gd name="T1" fmla="*/ 138 h 161"/>
                <a:gd name="T2" fmla="*/ 18 w 96"/>
                <a:gd name="T3" fmla="*/ 126 h 161"/>
                <a:gd name="T4" fmla="*/ 21 w 96"/>
                <a:gd name="T5" fmla="*/ 126 h 161"/>
                <a:gd name="T6" fmla="*/ 42 w 96"/>
                <a:gd name="T7" fmla="*/ 136 h 161"/>
                <a:gd name="T8" fmla="*/ 68 w 96"/>
                <a:gd name="T9" fmla="*/ 105 h 161"/>
                <a:gd name="T10" fmla="*/ 68 w 96"/>
                <a:gd name="T11" fmla="*/ 3 h 161"/>
                <a:gd name="T12" fmla="*/ 71 w 96"/>
                <a:gd name="T13" fmla="*/ 0 h 161"/>
                <a:gd name="T14" fmla="*/ 93 w 96"/>
                <a:gd name="T15" fmla="*/ 0 h 161"/>
                <a:gd name="T16" fmla="*/ 96 w 96"/>
                <a:gd name="T17" fmla="*/ 3 h 161"/>
                <a:gd name="T18" fmla="*/ 96 w 96"/>
                <a:gd name="T19" fmla="*/ 105 h 161"/>
                <a:gd name="T20" fmla="*/ 41 w 96"/>
                <a:gd name="T21" fmla="*/ 161 h 161"/>
                <a:gd name="T22" fmla="*/ 0 w 96"/>
                <a:gd name="T23" fmla="*/ 142 h 161"/>
                <a:gd name="T24" fmla="*/ 1 w 96"/>
                <a:gd name="T25" fmla="*/ 1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61">
                  <a:moveTo>
                    <a:pt x="1" y="138"/>
                  </a:moveTo>
                  <a:cubicBezTo>
                    <a:pt x="18" y="126"/>
                    <a:pt x="18" y="126"/>
                    <a:pt x="18" y="126"/>
                  </a:cubicBezTo>
                  <a:cubicBezTo>
                    <a:pt x="19" y="125"/>
                    <a:pt x="20" y="125"/>
                    <a:pt x="21" y="126"/>
                  </a:cubicBezTo>
                  <a:cubicBezTo>
                    <a:pt x="25" y="131"/>
                    <a:pt x="33" y="136"/>
                    <a:pt x="42" y="136"/>
                  </a:cubicBezTo>
                  <a:cubicBezTo>
                    <a:pt x="59" y="136"/>
                    <a:pt x="68" y="126"/>
                    <a:pt x="68" y="105"/>
                  </a:cubicBezTo>
                  <a:cubicBezTo>
                    <a:pt x="68" y="3"/>
                    <a:pt x="68" y="3"/>
                    <a:pt x="68" y="3"/>
                  </a:cubicBezTo>
                  <a:cubicBezTo>
                    <a:pt x="68" y="1"/>
                    <a:pt x="69" y="0"/>
                    <a:pt x="71" y="0"/>
                  </a:cubicBezTo>
                  <a:cubicBezTo>
                    <a:pt x="93" y="0"/>
                    <a:pt x="93" y="0"/>
                    <a:pt x="93" y="0"/>
                  </a:cubicBezTo>
                  <a:cubicBezTo>
                    <a:pt x="95" y="0"/>
                    <a:pt x="96" y="1"/>
                    <a:pt x="96" y="3"/>
                  </a:cubicBezTo>
                  <a:cubicBezTo>
                    <a:pt x="96" y="105"/>
                    <a:pt x="96" y="105"/>
                    <a:pt x="96" y="105"/>
                  </a:cubicBezTo>
                  <a:cubicBezTo>
                    <a:pt x="96" y="141"/>
                    <a:pt x="75" y="161"/>
                    <a:pt x="41" y="161"/>
                  </a:cubicBezTo>
                  <a:cubicBezTo>
                    <a:pt x="23" y="161"/>
                    <a:pt x="7" y="152"/>
                    <a:pt x="0" y="142"/>
                  </a:cubicBezTo>
                  <a:cubicBezTo>
                    <a:pt x="0" y="140"/>
                    <a:pt x="0" y="139"/>
                    <a:pt x="1"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0" name="Freeform 81"/>
            <p:cNvSpPr>
              <a:spLocks noEditPoints="1"/>
            </p:cNvSpPr>
            <p:nvPr userDrawn="1"/>
          </p:nvSpPr>
          <p:spPr bwMode="auto">
            <a:xfrm>
              <a:off x="8034786" y="1492997"/>
              <a:ext cx="167400" cy="208734"/>
            </a:xfrm>
            <a:custGeom>
              <a:avLst/>
              <a:gdLst>
                <a:gd name="T0" fmla="*/ 71 w 93"/>
                <a:gd name="T1" fmla="*/ 114 h 117"/>
                <a:gd name="T2" fmla="*/ 69 w 93"/>
                <a:gd name="T3" fmla="*/ 112 h 117"/>
                <a:gd name="T4" fmla="*/ 69 w 93"/>
                <a:gd name="T5" fmla="*/ 104 h 117"/>
                <a:gd name="T6" fmla="*/ 69 w 93"/>
                <a:gd name="T7" fmla="*/ 104 h 117"/>
                <a:gd name="T8" fmla="*/ 37 w 93"/>
                <a:gd name="T9" fmla="*/ 117 h 117"/>
                <a:gd name="T10" fmla="*/ 0 w 93"/>
                <a:gd name="T11" fmla="*/ 82 h 117"/>
                <a:gd name="T12" fmla="*/ 44 w 93"/>
                <a:gd name="T13" fmla="*/ 47 h 117"/>
                <a:gd name="T14" fmla="*/ 67 w 93"/>
                <a:gd name="T15" fmla="*/ 47 h 117"/>
                <a:gd name="T16" fmla="*/ 68 w 93"/>
                <a:gd name="T17" fmla="*/ 46 h 117"/>
                <a:gd name="T18" fmla="*/ 68 w 93"/>
                <a:gd name="T19" fmla="*/ 40 h 117"/>
                <a:gd name="T20" fmla="*/ 44 w 93"/>
                <a:gd name="T21" fmla="*/ 22 h 117"/>
                <a:gd name="T22" fmla="*/ 18 w 93"/>
                <a:gd name="T23" fmla="*/ 29 h 117"/>
                <a:gd name="T24" fmla="*/ 15 w 93"/>
                <a:gd name="T25" fmla="*/ 29 h 117"/>
                <a:gd name="T26" fmla="*/ 6 w 93"/>
                <a:gd name="T27" fmla="*/ 14 h 117"/>
                <a:gd name="T28" fmla="*/ 7 w 93"/>
                <a:gd name="T29" fmla="*/ 11 h 117"/>
                <a:gd name="T30" fmla="*/ 46 w 93"/>
                <a:gd name="T31" fmla="*/ 0 h 117"/>
                <a:gd name="T32" fmla="*/ 93 w 93"/>
                <a:gd name="T33" fmla="*/ 39 h 117"/>
                <a:gd name="T34" fmla="*/ 93 w 93"/>
                <a:gd name="T35" fmla="*/ 112 h 117"/>
                <a:gd name="T36" fmla="*/ 91 w 93"/>
                <a:gd name="T37" fmla="*/ 114 h 117"/>
                <a:gd name="T38" fmla="*/ 71 w 93"/>
                <a:gd name="T39" fmla="*/ 114 h 117"/>
                <a:gd name="T40" fmla="*/ 68 w 93"/>
                <a:gd name="T41" fmla="*/ 76 h 117"/>
                <a:gd name="T42" fmla="*/ 68 w 93"/>
                <a:gd name="T43" fmla="*/ 68 h 117"/>
                <a:gd name="T44" fmla="*/ 67 w 93"/>
                <a:gd name="T45" fmla="*/ 66 h 117"/>
                <a:gd name="T46" fmla="*/ 48 w 93"/>
                <a:gd name="T47" fmla="*/ 66 h 117"/>
                <a:gd name="T48" fmla="*/ 24 w 93"/>
                <a:gd name="T49" fmla="*/ 82 h 117"/>
                <a:gd name="T50" fmla="*/ 44 w 93"/>
                <a:gd name="T51" fmla="*/ 95 h 117"/>
                <a:gd name="T52" fmla="*/ 68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1" y="114"/>
                  </a:moveTo>
                  <a:cubicBezTo>
                    <a:pt x="70" y="114"/>
                    <a:pt x="69" y="113"/>
                    <a:pt x="69" y="112"/>
                  </a:cubicBezTo>
                  <a:cubicBezTo>
                    <a:pt x="69" y="104"/>
                    <a:pt x="69" y="104"/>
                    <a:pt x="69" y="104"/>
                  </a:cubicBezTo>
                  <a:cubicBezTo>
                    <a:pt x="69" y="104"/>
                    <a:pt x="69" y="104"/>
                    <a:pt x="69" y="104"/>
                  </a:cubicBezTo>
                  <a:cubicBezTo>
                    <a:pt x="63" y="111"/>
                    <a:pt x="53" y="117"/>
                    <a:pt x="37" y="117"/>
                  </a:cubicBezTo>
                  <a:cubicBezTo>
                    <a:pt x="17" y="117"/>
                    <a:pt x="0" y="106"/>
                    <a:pt x="0" y="82"/>
                  </a:cubicBezTo>
                  <a:cubicBezTo>
                    <a:pt x="0" y="58"/>
                    <a:pt x="17" y="47"/>
                    <a:pt x="44" y="47"/>
                  </a:cubicBezTo>
                  <a:cubicBezTo>
                    <a:pt x="67" y="47"/>
                    <a:pt x="67" y="47"/>
                    <a:pt x="67" y="47"/>
                  </a:cubicBezTo>
                  <a:cubicBezTo>
                    <a:pt x="68" y="47"/>
                    <a:pt x="68" y="47"/>
                    <a:pt x="68" y="46"/>
                  </a:cubicBezTo>
                  <a:cubicBezTo>
                    <a:pt x="68" y="40"/>
                    <a:pt x="68" y="40"/>
                    <a:pt x="68" y="40"/>
                  </a:cubicBezTo>
                  <a:cubicBezTo>
                    <a:pt x="68" y="28"/>
                    <a:pt x="62" y="22"/>
                    <a:pt x="44" y="22"/>
                  </a:cubicBezTo>
                  <a:cubicBezTo>
                    <a:pt x="31" y="22"/>
                    <a:pt x="23" y="25"/>
                    <a:pt x="18" y="29"/>
                  </a:cubicBezTo>
                  <a:cubicBezTo>
                    <a:pt x="17" y="30"/>
                    <a:pt x="16" y="30"/>
                    <a:pt x="15" y="29"/>
                  </a:cubicBezTo>
                  <a:cubicBezTo>
                    <a:pt x="6" y="14"/>
                    <a:pt x="6" y="14"/>
                    <a:pt x="6" y="14"/>
                  </a:cubicBezTo>
                  <a:cubicBezTo>
                    <a:pt x="6" y="13"/>
                    <a:pt x="6" y="11"/>
                    <a:pt x="7" y="11"/>
                  </a:cubicBezTo>
                  <a:cubicBezTo>
                    <a:pt x="16" y="4"/>
                    <a:pt x="28" y="0"/>
                    <a:pt x="46" y="0"/>
                  </a:cubicBezTo>
                  <a:cubicBezTo>
                    <a:pt x="80" y="0"/>
                    <a:pt x="93" y="11"/>
                    <a:pt x="93" y="39"/>
                  </a:cubicBezTo>
                  <a:cubicBezTo>
                    <a:pt x="93" y="112"/>
                    <a:pt x="93" y="112"/>
                    <a:pt x="93" y="112"/>
                  </a:cubicBezTo>
                  <a:cubicBezTo>
                    <a:pt x="93" y="113"/>
                    <a:pt x="92" y="114"/>
                    <a:pt x="91" y="114"/>
                  </a:cubicBezTo>
                  <a:lnTo>
                    <a:pt x="71" y="114"/>
                  </a:lnTo>
                  <a:close/>
                  <a:moveTo>
                    <a:pt x="68" y="76"/>
                  </a:moveTo>
                  <a:cubicBezTo>
                    <a:pt x="68" y="68"/>
                    <a:pt x="68" y="68"/>
                    <a:pt x="68" y="68"/>
                  </a:cubicBezTo>
                  <a:cubicBezTo>
                    <a:pt x="68" y="67"/>
                    <a:pt x="68" y="66"/>
                    <a:pt x="67" y="66"/>
                  </a:cubicBezTo>
                  <a:cubicBezTo>
                    <a:pt x="48" y="66"/>
                    <a:pt x="48" y="66"/>
                    <a:pt x="48" y="66"/>
                  </a:cubicBezTo>
                  <a:cubicBezTo>
                    <a:pt x="32" y="66"/>
                    <a:pt x="24" y="71"/>
                    <a:pt x="24" y="82"/>
                  </a:cubicBezTo>
                  <a:cubicBezTo>
                    <a:pt x="24" y="91"/>
                    <a:pt x="31" y="95"/>
                    <a:pt x="44" y="95"/>
                  </a:cubicBezTo>
                  <a:cubicBezTo>
                    <a:pt x="60" y="95"/>
                    <a:pt x="68" y="89"/>
                    <a:pt x="6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1" name="Freeform 82"/>
            <p:cNvSpPr>
              <a:spLocks noEditPoints="1"/>
            </p:cNvSpPr>
            <p:nvPr userDrawn="1"/>
          </p:nvSpPr>
          <p:spPr bwMode="auto">
            <a:xfrm>
              <a:off x="8249720" y="1492997"/>
              <a:ext cx="173600" cy="279001"/>
            </a:xfrm>
            <a:custGeom>
              <a:avLst/>
              <a:gdLst>
                <a:gd name="T0" fmla="*/ 2 w 98"/>
                <a:gd name="T1" fmla="*/ 156 h 156"/>
                <a:gd name="T2" fmla="*/ 0 w 98"/>
                <a:gd name="T3" fmla="*/ 153 h 156"/>
                <a:gd name="T4" fmla="*/ 0 w 98"/>
                <a:gd name="T5" fmla="*/ 5 h 156"/>
                <a:gd name="T6" fmla="*/ 2 w 98"/>
                <a:gd name="T7" fmla="*/ 2 h 156"/>
                <a:gd name="T8" fmla="*/ 24 w 98"/>
                <a:gd name="T9" fmla="*/ 2 h 156"/>
                <a:gd name="T10" fmla="*/ 26 w 98"/>
                <a:gd name="T11" fmla="*/ 5 h 156"/>
                <a:gd name="T12" fmla="*/ 26 w 98"/>
                <a:gd name="T13" fmla="*/ 13 h 156"/>
                <a:gd name="T14" fmla="*/ 26 w 98"/>
                <a:gd name="T15" fmla="*/ 13 h 156"/>
                <a:gd name="T16" fmla="*/ 56 w 98"/>
                <a:gd name="T17" fmla="*/ 0 h 156"/>
                <a:gd name="T18" fmla="*/ 94 w 98"/>
                <a:gd name="T19" fmla="*/ 27 h 156"/>
                <a:gd name="T20" fmla="*/ 98 w 98"/>
                <a:gd name="T21" fmla="*/ 58 h 156"/>
                <a:gd name="T22" fmla="*/ 94 w 98"/>
                <a:gd name="T23" fmla="*/ 90 h 156"/>
                <a:gd name="T24" fmla="*/ 56 w 98"/>
                <a:gd name="T25" fmla="*/ 117 h 156"/>
                <a:gd name="T26" fmla="*/ 26 w 98"/>
                <a:gd name="T27" fmla="*/ 103 h 156"/>
                <a:gd name="T28" fmla="*/ 26 w 98"/>
                <a:gd name="T29" fmla="*/ 103 h 156"/>
                <a:gd name="T30" fmla="*/ 26 w 98"/>
                <a:gd name="T31" fmla="*/ 153 h 156"/>
                <a:gd name="T32" fmla="*/ 24 w 98"/>
                <a:gd name="T33" fmla="*/ 156 h 156"/>
                <a:gd name="T34" fmla="*/ 2 w 98"/>
                <a:gd name="T35" fmla="*/ 156 h 156"/>
                <a:gd name="T36" fmla="*/ 70 w 98"/>
                <a:gd name="T37" fmla="*/ 79 h 156"/>
                <a:gd name="T38" fmla="*/ 72 w 98"/>
                <a:gd name="T39" fmla="*/ 58 h 156"/>
                <a:gd name="T40" fmla="*/ 70 w 98"/>
                <a:gd name="T41" fmla="*/ 37 h 156"/>
                <a:gd name="T42" fmla="*/ 49 w 98"/>
                <a:gd name="T43" fmla="*/ 23 h 156"/>
                <a:gd name="T44" fmla="*/ 28 w 98"/>
                <a:gd name="T45" fmla="*/ 37 h 156"/>
                <a:gd name="T46" fmla="*/ 26 w 98"/>
                <a:gd name="T47" fmla="*/ 58 h 156"/>
                <a:gd name="T48" fmla="*/ 28 w 98"/>
                <a:gd name="T49" fmla="*/ 79 h 156"/>
                <a:gd name="T50" fmla="*/ 49 w 98"/>
                <a:gd name="T51" fmla="*/ 93 h 156"/>
                <a:gd name="T52" fmla="*/ 70 w 98"/>
                <a:gd name="T53" fmla="*/ 7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56">
                  <a:moveTo>
                    <a:pt x="2" y="156"/>
                  </a:moveTo>
                  <a:cubicBezTo>
                    <a:pt x="1" y="156"/>
                    <a:pt x="0" y="155"/>
                    <a:pt x="0" y="153"/>
                  </a:cubicBezTo>
                  <a:cubicBezTo>
                    <a:pt x="0" y="5"/>
                    <a:pt x="0" y="5"/>
                    <a:pt x="0" y="5"/>
                  </a:cubicBezTo>
                  <a:cubicBezTo>
                    <a:pt x="0" y="3"/>
                    <a:pt x="1" y="2"/>
                    <a:pt x="2" y="2"/>
                  </a:cubicBezTo>
                  <a:cubicBezTo>
                    <a:pt x="24" y="2"/>
                    <a:pt x="24" y="2"/>
                    <a:pt x="24" y="2"/>
                  </a:cubicBezTo>
                  <a:cubicBezTo>
                    <a:pt x="25" y="2"/>
                    <a:pt x="26" y="3"/>
                    <a:pt x="26" y="5"/>
                  </a:cubicBezTo>
                  <a:cubicBezTo>
                    <a:pt x="26" y="13"/>
                    <a:pt x="26" y="13"/>
                    <a:pt x="26" y="13"/>
                  </a:cubicBezTo>
                  <a:cubicBezTo>
                    <a:pt x="26" y="13"/>
                    <a:pt x="26" y="13"/>
                    <a:pt x="26" y="13"/>
                  </a:cubicBezTo>
                  <a:cubicBezTo>
                    <a:pt x="31" y="5"/>
                    <a:pt x="41" y="0"/>
                    <a:pt x="56" y="0"/>
                  </a:cubicBezTo>
                  <a:cubicBezTo>
                    <a:pt x="75" y="0"/>
                    <a:pt x="89" y="9"/>
                    <a:pt x="94" y="27"/>
                  </a:cubicBezTo>
                  <a:cubicBezTo>
                    <a:pt x="97" y="35"/>
                    <a:pt x="98" y="43"/>
                    <a:pt x="98" y="58"/>
                  </a:cubicBezTo>
                  <a:cubicBezTo>
                    <a:pt x="98" y="73"/>
                    <a:pt x="97" y="81"/>
                    <a:pt x="94" y="90"/>
                  </a:cubicBezTo>
                  <a:cubicBezTo>
                    <a:pt x="89" y="107"/>
                    <a:pt x="75" y="117"/>
                    <a:pt x="56" y="117"/>
                  </a:cubicBezTo>
                  <a:cubicBezTo>
                    <a:pt x="41" y="117"/>
                    <a:pt x="31" y="111"/>
                    <a:pt x="26" y="103"/>
                  </a:cubicBezTo>
                  <a:cubicBezTo>
                    <a:pt x="26" y="103"/>
                    <a:pt x="26" y="103"/>
                    <a:pt x="26" y="103"/>
                  </a:cubicBezTo>
                  <a:cubicBezTo>
                    <a:pt x="26" y="153"/>
                    <a:pt x="26" y="153"/>
                    <a:pt x="26" y="153"/>
                  </a:cubicBezTo>
                  <a:cubicBezTo>
                    <a:pt x="26" y="155"/>
                    <a:pt x="25" y="156"/>
                    <a:pt x="24" y="156"/>
                  </a:cubicBezTo>
                  <a:lnTo>
                    <a:pt x="2" y="156"/>
                  </a:lnTo>
                  <a:close/>
                  <a:moveTo>
                    <a:pt x="70" y="79"/>
                  </a:moveTo>
                  <a:cubicBezTo>
                    <a:pt x="71" y="74"/>
                    <a:pt x="72" y="68"/>
                    <a:pt x="72" y="58"/>
                  </a:cubicBezTo>
                  <a:cubicBezTo>
                    <a:pt x="72" y="48"/>
                    <a:pt x="71" y="42"/>
                    <a:pt x="70" y="37"/>
                  </a:cubicBezTo>
                  <a:cubicBezTo>
                    <a:pt x="67" y="28"/>
                    <a:pt x="60" y="23"/>
                    <a:pt x="49" y="23"/>
                  </a:cubicBezTo>
                  <a:cubicBezTo>
                    <a:pt x="38" y="23"/>
                    <a:pt x="31" y="28"/>
                    <a:pt x="28" y="37"/>
                  </a:cubicBezTo>
                  <a:cubicBezTo>
                    <a:pt x="27" y="42"/>
                    <a:pt x="26" y="48"/>
                    <a:pt x="26" y="58"/>
                  </a:cubicBezTo>
                  <a:cubicBezTo>
                    <a:pt x="26" y="68"/>
                    <a:pt x="27" y="74"/>
                    <a:pt x="28" y="79"/>
                  </a:cubicBezTo>
                  <a:cubicBezTo>
                    <a:pt x="31" y="88"/>
                    <a:pt x="38" y="93"/>
                    <a:pt x="49" y="93"/>
                  </a:cubicBezTo>
                  <a:cubicBezTo>
                    <a:pt x="60" y="93"/>
                    <a:pt x="67" y="88"/>
                    <a:pt x="7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2" name="Freeform 83"/>
            <p:cNvSpPr>
              <a:spLocks noEditPoints="1"/>
            </p:cNvSpPr>
            <p:nvPr userDrawn="1"/>
          </p:nvSpPr>
          <p:spPr bwMode="auto">
            <a:xfrm>
              <a:off x="8456387" y="1492997"/>
              <a:ext cx="165334" cy="208734"/>
            </a:xfrm>
            <a:custGeom>
              <a:avLst/>
              <a:gdLst>
                <a:gd name="T0" fmla="*/ 72 w 93"/>
                <a:gd name="T1" fmla="*/ 114 h 117"/>
                <a:gd name="T2" fmla="*/ 69 w 93"/>
                <a:gd name="T3" fmla="*/ 112 h 117"/>
                <a:gd name="T4" fmla="*/ 69 w 93"/>
                <a:gd name="T5" fmla="*/ 104 h 117"/>
                <a:gd name="T6" fmla="*/ 69 w 93"/>
                <a:gd name="T7" fmla="*/ 104 h 117"/>
                <a:gd name="T8" fmla="*/ 38 w 93"/>
                <a:gd name="T9" fmla="*/ 117 h 117"/>
                <a:gd name="T10" fmla="*/ 0 w 93"/>
                <a:gd name="T11" fmla="*/ 82 h 117"/>
                <a:gd name="T12" fmla="*/ 45 w 93"/>
                <a:gd name="T13" fmla="*/ 47 h 117"/>
                <a:gd name="T14" fmla="*/ 67 w 93"/>
                <a:gd name="T15" fmla="*/ 47 h 117"/>
                <a:gd name="T16" fmla="*/ 69 w 93"/>
                <a:gd name="T17" fmla="*/ 46 h 117"/>
                <a:gd name="T18" fmla="*/ 69 w 93"/>
                <a:gd name="T19" fmla="*/ 40 h 117"/>
                <a:gd name="T20" fmla="*/ 44 w 93"/>
                <a:gd name="T21" fmla="*/ 22 h 117"/>
                <a:gd name="T22" fmla="*/ 19 w 93"/>
                <a:gd name="T23" fmla="*/ 29 h 117"/>
                <a:gd name="T24" fmla="*/ 15 w 93"/>
                <a:gd name="T25" fmla="*/ 29 h 117"/>
                <a:gd name="T26" fmla="*/ 7 w 93"/>
                <a:gd name="T27" fmla="*/ 14 h 117"/>
                <a:gd name="T28" fmla="*/ 7 w 93"/>
                <a:gd name="T29" fmla="*/ 11 h 117"/>
                <a:gd name="T30" fmla="*/ 47 w 93"/>
                <a:gd name="T31" fmla="*/ 0 h 117"/>
                <a:gd name="T32" fmla="*/ 93 w 93"/>
                <a:gd name="T33" fmla="*/ 39 h 117"/>
                <a:gd name="T34" fmla="*/ 93 w 93"/>
                <a:gd name="T35" fmla="*/ 112 h 117"/>
                <a:gd name="T36" fmla="*/ 91 w 93"/>
                <a:gd name="T37" fmla="*/ 114 h 117"/>
                <a:gd name="T38" fmla="*/ 72 w 93"/>
                <a:gd name="T39" fmla="*/ 114 h 117"/>
                <a:gd name="T40" fmla="*/ 69 w 93"/>
                <a:gd name="T41" fmla="*/ 76 h 117"/>
                <a:gd name="T42" fmla="*/ 69 w 93"/>
                <a:gd name="T43" fmla="*/ 68 h 117"/>
                <a:gd name="T44" fmla="*/ 67 w 93"/>
                <a:gd name="T45" fmla="*/ 66 h 117"/>
                <a:gd name="T46" fmla="*/ 49 w 93"/>
                <a:gd name="T47" fmla="*/ 66 h 117"/>
                <a:gd name="T48" fmla="*/ 25 w 93"/>
                <a:gd name="T49" fmla="*/ 82 h 117"/>
                <a:gd name="T50" fmla="*/ 44 w 93"/>
                <a:gd name="T51" fmla="*/ 95 h 117"/>
                <a:gd name="T52" fmla="*/ 69 w 93"/>
                <a:gd name="T53" fmla="*/ 7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17">
                  <a:moveTo>
                    <a:pt x="72" y="114"/>
                  </a:moveTo>
                  <a:cubicBezTo>
                    <a:pt x="70" y="114"/>
                    <a:pt x="69" y="113"/>
                    <a:pt x="69" y="112"/>
                  </a:cubicBezTo>
                  <a:cubicBezTo>
                    <a:pt x="69" y="104"/>
                    <a:pt x="69" y="104"/>
                    <a:pt x="69" y="104"/>
                  </a:cubicBezTo>
                  <a:cubicBezTo>
                    <a:pt x="69" y="104"/>
                    <a:pt x="69" y="104"/>
                    <a:pt x="69" y="104"/>
                  </a:cubicBezTo>
                  <a:cubicBezTo>
                    <a:pt x="64" y="111"/>
                    <a:pt x="53" y="117"/>
                    <a:pt x="38" y="117"/>
                  </a:cubicBezTo>
                  <a:cubicBezTo>
                    <a:pt x="17" y="117"/>
                    <a:pt x="0" y="106"/>
                    <a:pt x="0" y="82"/>
                  </a:cubicBezTo>
                  <a:cubicBezTo>
                    <a:pt x="0" y="58"/>
                    <a:pt x="17" y="47"/>
                    <a:pt x="45" y="47"/>
                  </a:cubicBezTo>
                  <a:cubicBezTo>
                    <a:pt x="67" y="47"/>
                    <a:pt x="67" y="47"/>
                    <a:pt x="67" y="47"/>
                  </a:cubicBezTo>
                  <a:cubicBezTo>
                    <a:pt x="68" y="47"/>
                    <a:pt x="69" y="47"/>
                    <a:pt x="69" y="46"/>
                  </a:cubicBezTo>
                  <a:cubicBezTo>
                    <a:pt x="69" y="40"/>
                    <a:pt x="69" y="40"/>
                    <a:pt x="69" y="40"/>
                  </a:cubicBezTo>
                  <a:cubicBezTo>
                    <a:pt x="69" y="28"/>
                    <a:pt x="63" y="22"/>
                    <a:pt x="44" y="22"/>
                  </a:cubicBezTo>
                  <a:cubicBezTo>
                    <a:pt x="31" y="22"/>
                    <a:pt x="24" y="25"/>
                    <a:pt x="19" y="29"/>
                  </a:cubicBezTo>
                  <a:cubicBezTo>
                    <a:pt x="17" y="30"/>
                    <a:pt x="16" y="30"/>
                    <a:pt x="15" y="29"/>
                  </a:cubicBezTo>
                  <a:cubicBezTo>
                    <a:pt x="7" y="14"/>
                    <a:pt x="7" y="14"/>
                    <a:pt x="7" y="14"/>
                  </a:cubicBezTo>
                  <a:cubicBezTo>
                    <a:pt x="6" y="13"/>
                    <a:pt x="6" y="11"/>
                    <a:pt x="7" y="11"/>
                  </a:cubicBezTo>
                  <a:cubicBezTo>
                    <a:pt x="16" y="4"/>
                    <a:pt x="28" y="0"/>
                    <a:pt x="47" y="0"/>
                  </a:cubicBezTo>
                  <a:cubicBezTo>
                    <a:pt x="81" y="0"/>
                    <a:pt x="93" y="11"/>
                    <a:pt x="93" y="39"/>
                  </a:cubicBezTo>
                  <a:cubicBezTo>
                    <a:pt x="93" y="112"/>
                    <a:pt x="93" y="112"/>
                    <a:pt x="93" y="112"/>
                  </a:cubicBezTo>
                  <a:cubicBezTo>
                    <a:pt x="93" y="113"/>
                    <a:pt x="92" y="114"/>
                    <a:pt x="91" y="114"/>
                  </a:cubicBezTo>
                  <a:lnTo>
                    <a:pt x="72" y="114"/>
                  </a:lnTo>
                  <a:close/>
                  <a:moveTo>
                    <a:pt x="69" y="76"/>
                  </a:moveTo>
                  <a:cubicBezTo>
                    <a:pt x="69" y="68"/>
                    <a:pt x="69" y="68"/>
                    <a:pt x="69" y="68"/>
                  </a:cubicBezTo>
                  <a:cubicBezTo>
                    <a:pt x="69" y="67"/>
                    <a:pt x="68" y="66"/>
                    <a:pt x="67" y="66"/>
                  </a:cubicBezTo>
                  <a:cubicBezTo>
                    <a:pt x="49" y="66"/>
                    <a:pt x="49" y="66"/>
                    <a:pt x="49" y="66"/>
                  </a:cubicBezTo>
                  <a:cubicBezTo>
                    <a:pt x="32" y="66"/>
                    <a:pt x="25" y="71"/>
                    <a:pt x="25" y="82"/>
                  </a:cubicBezTo>
                  <a:cubicBezTo>
                    <a:pt x="25" y="91"/>
                    <a:pt x="31" y="95"/>
                    <a:pt x="44" y="95"/>
                  </a:cubicBezTo>
                  <a:cubicBezTo>
                    <a:pt x="60" y="95"/>
                    <a:pt x="69" y="89"/>
                    <a:pt x="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3" name="Freeform 84"/>
            <p:cNvSpPr>
              <a:spLocks/>
            </p:cNvSpPr>
            <p:nvPr userDrawn="1"/>
          </p:nvSpPr>
          <p:spPr bwMode="auto">
            <a:xfrm>
              <a:off x="8669254" y="1492997"/>
              <a:ext cx="169467" cy="204601"/>
            </a:xfrm>
            <a:custGeom>
              <a:avLst/>
              <a:gdLst>
                <a:gd name="T0" fmla="*/ 71 w 95"/>
                <a:gd name="T1" fmla="*/ 114 h 114"/>
                <a:gd name="T2" fmla="*/ 69 w 95"/>
                <a:gd name="T3" fmla="*/ 112 h 114"/>
                <a:gd name="T4" fmla="*/ 69 w 95"/>
                <a:gd name="T5" fmla="*/ 47 h 114"/>
                <a:gd name="T6" fmla="*/ 48 w 95"/>
                <a:gd name="T7" fmla="*/ 23 h 114"/>
                <a:gd name="T8" fmla="*/ 26 w 95"/>
                <a:gd name="T9" fmla="*/ 47 h 114"/>
                <a:gd name="T10" fmla="*/ 26 w 95"/>
                <a:gd name="T11" fmla="*/ 112 h 114"/>
                <a:gd name="T12" fmla="*/ 24 w 95"/>
                <a:gd name="T13" fmla="*/ 114 h 114"/>
                <a:gd name="T14" fmla="*/ 3 w 95"/>
                <a:gd name="T15" fmla="*/ 114 h 114"/>
                <a:gd name="T16" fmla="*/ 0 w 95"/>
                <a:gd name="T17" fmla="*/ 112 h 114"/>
                <a:gd name="T18" fmla="*/ 0 w 95"/>
                <a:gd name="T19" fmla="*/ 5 h 114"/>
                <a:gd name="T20" fmla="*/ 3 w 95"/>
                <a:gd name="T21" fmla="*/ 2 h 114"/>
                <a:gd name="T22" fmla="*/ 24 w 95"/>
                <a:gd name="T23" fmla="*/ 2 h 114"/>
                <a:gd name="T24" fmla="*/ 26 w 95"/>
                <a:gd name="T25" fmla="*/ 5 h 114"/>
                <a:gd name="T26" fmla="*/ 26 w 95"/>
                <a:gd name="T27" fmla="*/ 13 h 114"/>
                <a:gd name="T28" fmla="*/ 27 w 95"/>
                <a:gd name="T29" fmla="*/ 13 h 114"/>
                <a:gd name="T30" fmla="*/ 56 w 95"/>
                <a:gd name="T31" fmla="*/ 0 h 114"/>
                <a:gd name="T32" fmla="*/ 95 w 95"/>
                <a:gd name="T33" fmla="*/ 41 h 114"/>
                <a:gd name="T34" fmla="*/ 95 w 95"/>
                <a:gd name="T35" fmla="*/ 112 h 114"/>
                <a:gd name="T36" fmla="*/ 92 w 95"/>
                <a:gd name="T37" fmla="*/ 114 h 114"/>
                <a:gd name="T38" fmla="*/ 71 w 95"/>
                <a:gd name="T3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 h="114">
                  <a:moveTo>
                    <a:pt x="71" y="114"/>
                  </a:moveTo>
                  <a:cubicBezTo>
                    <a:pt x="70" y="114"/>
                    <a:pt x="69" y="113"/>
                    <a:pt x="69" y="112"/>
                  </a:cubicBezTo>
                  <a:cubicBezTo>
                    <a:pt x="69" y="47"/>
                    <a:pt x="69" y="47"/>
                    <a:pt x="69" y="47"/>
                  </a:cubicBezTo>
                  <a:cubicBezTo>
                    <a:pt x="69" y="33"/>
                    <a:pt x="62" y="23"/>
                    <a:pt x="48" y="23"/>
                  </a:cubicBezTo>
                  <a:cubicBezTo>
                    <a:pt x="34" y="23"/>
                    <a:pt x="26" y="33"/>
                    <a:pt x="26" y="47"/>
                  </a:cubicBezTo>
                  <a:cubicBezTo>
                    <a:pt x="26" y="112"/>
                    <a:pt x="26" y="112"/>
                    <a:pt x="26" y="112"/>
                  </a:cubicBezTo>
                  <a:cubicBezTo>
                    <a:pt x="26" y="113"/>
                    <a:pt x="25" y="114"/>
                    <a:pt x="24" y="114"/>
                  </a:cubicBezTo>
                  <a:cubicBezTo>
                    <a:pt x="3" y="114"/>
                    <a:pt x="3" y="114"/>
                    <a:pt x="3" y="114"/>
                  </a:cubicBezTo>
                  <a:cubicBezTo>
                    <a:pt x="1" y="114"/>
                    <a:pt x="0" y="113"/>
                    <a:pt x="0" y="112"/>
                  </a:cubicBezTo>
                  <a:cubicBezTo>
                    <a:pt x="0" y="5"/>
                    <a:pt x="0" y="5"/>
                    <a:pt x="0" y="5"/>
                  </a:cubicBezTo>
                  <a:cubicBezTo>
                    <a:pt x="0" y="3"/>
                    <a:pt x="1" y="2"/>
                    <a:pt x="3" y="2"/>
                  </a:cubicBezTo>
                  <a:cubicBezTo>
                    <a:pt x="24" y="2"/>
                    <a:pt x="24" y="2"/>
                    <a:pt x="24" y="2"/>
                  </a:cubicBezTo>
                  <a:cubicBezTo>
                    <a:pt x="25" y="2"/>
                    <a:pt x="26" y="3"/>
                    <a:pt x="26" y="5"/>
                  </a:cubicBezTo>
                  <a:cubicBezTo>
                    <a:pt x="26" y="13"/>
                    <a:pt x="26" y="13"/>
                    <a:pt x="26" y="13"/>
                  </a:cubicBezTo>
                  <a:cubicBezTo>
                    <a:pt x="27" y="13"/>
                    <a:pt x="27" y="13"/>
                    <a:pt x="27" y="13"/>
                  </a:cubicBezTo>
                  <a:cubicBezTo>
                    <a:pt x="31" y="6"/>
                    <a:pt x="41" y="0"/>
                    <a:pt x="56" y="0"/>
                  </a:cubicBezTo>
                  <a:cubicBezTo>
                    <a:pt x="80" y="0"/>
                    <a:pt x="95" y="17"/>
                    <a:pt x="95" y="41"/>
                  </a:cubicBezTo>
                  <a:cubicBezTo>
                    <a:pt x="95" y="112"/>
                    <a:pt x="95" y="112"/>
                    <a:pt x="95" y="112"/>
                  </a:cubicBezTo>
                  <a:cubicBezTo>
                    <a:pt x="95" y="113"/>
                    <a:pt x="94" y="114"/>
                    <a:pt x="92" y="114"/>
                  </a:cubicBezTo>
                  <a:lnTo>
                    <a:pt x="7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89" name="テキスト プレースホルダー 6">
            <a:extLst>
              <a:ext uri="{FF2B5EF4-FFF2-40B4-BE49-F238E27FC236}">
                <a16:creationId xmlns:a16="http://schemas.microsoft.com/office/drawing/2014/main" id="{94ADDCFC-76A6-3E4C-9786-2004A991C4E2}"/>
              </a:ext>
            </a:extLst>
          </p:cNvPr>
          <p:cNvSpPr txBox="1">
            <a:spLocks/>
          </p:cNvSpPr>
          <p:nvPr userDrawn="1"/>
        </p:nvSpPr>
        <p:spPr>
          <a:xfrm rot="5400000" flipV="1">
            <a:off x="-679881" y="3815921"/>
            <a:ext cx="3721963" cy="2362198"/>
          </a:xfrm>
          <a:custGeom>
            <a:avLst/>
            <a:gdLst>
              <a:gd name="connsiteX0" fmla="*/ 0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0 w 9907200"/>
              <a:gd name="connsiteY4" fmla="*/ 0 h 827999"/>
              <a:gd name="connsiteX0" fmla="*/ 770562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770562 w 9907200"/>
              <a:gd name="connsiteY4" fmla="*/ 0 h 827999"/>
              <a:gd name="connsiteX0" fmla="*/ 1860369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1860369 w 9907200"/>
              <a:gd name="connsiteY4" fmla="*/ 0 h 827999"/>
              <a:gd name="connsiteX0" fmla="*/ 2088851 w 9907200"/>
              <a:gd name="connsiteY0" fmla="*/ 0 h 827999"/>
              <a:gd name="connsiteX1" fmla="*/ 9907200 w 9907200"/>
              <a:gd name="connsiteY1" fmla="*/ 0 h 827999"/>
              <a:gd name="connsiteX2" fmla="*/ 9907200 w 9907200"/>
              <a:gd name="connsiteY2" fmla="*/ 827999 h 827999"/>
              <a:gd name="connsiteX3" fmla="*/ 0 w 9907200"/>
              <a:gd name="connsiteY3" fmla="*/ 827999 h 827999"/>
              <a:gd name="connsiteX4" fmla="*/ 2088851 w 9907200"/>
              <a:gd name="connsiteY4" fmla="*/ 0 h 827999"/>
              <a:gd name="connsiteX0" fmla="*/ 3540809 w 9907200"/>
              <a:gd name="connsiteY0" fmla="*/ 9052 h 827999"/>
              <a:gd name="connsiteX1" fmla="*/ 9907200 w 9907200"/>
              <a:gd name="connsiteY1" fmla="*/ 0 h 827999"/>
              <a:gd name="connsiteX2" fmla="*/ 9907200 w 9907200"/>
              <a:gd name="connsiteY2" fmla="*/ 827999 h 827999"/>
              <a:gd name="connsiteX3" fmla="*/ 0 w 9907200"/>
              <a:gd name="connsiteY3" fmla="*/ 827999 h 827999"/>
              <a:gd name="connsiteX4" fmla="*/ 3540809 w 9907200"/>
              <a:gd name="connsiteY4" fmla="*/ 9052 h 827999"/>
              <a:gd name="connsiteX0" fmla="*/ 6219564 w 9907200"/>
              <a:gd name="connsiteY0" fmla="*/ 2673 h 827999"/>
              <a:gd name="connsiteX1" fmla="*/ 9907200 w 9907200"/>
              <a:gd name="connsiteY1" fmla="*/ 0 h 827999"/>
              <a:gd name="connsiteX2" fmla="*/ 9907200 w 9907200"/>
              <a:gd name="connsiteY2" fmla="*/ 827999 h 827999"/>
              <a:gd name="connsiteX3" fmla="*/ 0 w 9907200"/>
              <a:gd name="connsiteY3" fmla="*/ 827999 h 827999"/>
              <a:gd name="connsiteX4" fmla="*/ 6219564 w 9907200"/>
              <a:gd name="connsiteY4" fmla="*/ 2673 h 827999"/>
              <a:gd name="connsiteX0" fmla="*/ 6255281 w 9942917"/>
              <a:gd name="connsiteY0" fmla="*/ 2673 h 827999"/>
              <a:gd name="connsiteX1" fmla="*/ 9942917 w 9942917"/>
              <a:gd name="connsiteY1" fmla="*/ 0 h 827999"/>
              <a:gd name="connsiteX2" fmla="*/ 9942917 w 9942917"/>
              <a:gd name="connsiteY2" fmla="*/ 827999 h 827999"/>
              <a:gd name="connsiteX3" fmla="*/ 0 w 9942917"/>
              <a:gd name="connsiteY3" fmla="*/ 826404 h 827999"/>
              <a:gd name="connsiteX4" fmla="*/ 6255281 w 9942917"/>
              <a:gd name="connsiteY4" fmla="*/ 2673 h 827999"/>
              <a:gd name="connsiteX0" fmla="*/ 6160036 w 9847672"/>
              <a:gd name="connsiteY0" fmla="*/ 2673 h 827999"/>
              <a:gd name="connsiteX1" fmla="*/ 9847672 w 9847672"/>
              <a:gd name="connsiteY1" fmla="*/ 0 h 827999"/>
              <a:gd name="connsiteX2" fmla="*/ 9847672 w 9847672"/>
              <a:gd name="connsiteY2" fmla="*/ 827999 h 827999"/>
              <a:gd name="connsiteX3" fmla="*/ 0 w 9847672"/>
              <a:gd name="connsiteY3" fmla="*/ 823215 h 827999"/>
              <a:gd name="connsiteX4" fmla="*/ 6160036 w 9847672"/>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0 w 9740523"/>
              <a:gd name="connsiteY3" fmla="*/ 821621 h 827999"/>
              <a:gd name="connsiteX4" fmla="*/ 6052887 w 9740523"/>
              <a:gd name="connsiteY4" fmla="*/ 2673 h 827999"/>
              <a:gd name="connsiteX0" fmla="*/ 6052887 w 9740523"/>
              <a:gd name="connsiteY0" fmla="*/ 2673 h 827999"/>
              <a:gd name="connsiteX1" fmla="*/ 9740523 w 9740523"/>
              <a:gd name="connsiteY1" fmla="*/ 0 h 827999"/>
              <a:gd name="connsiteX2" fmla="*/ 9740523 w 9740523"/>
              <a:gd name="connsiteY2" fmla="*/ 827999 h 827999"/>
              <a:gd name="connsiteX3" fmla="*/ 1 w 9740523"/>
              <a:gd name="connsiteY3" fmla="*/ 826683 h 827999"/>
              <a:gd name="connsiteX4" fmla="*/ 6052887 w 9740523"/>
              <a:gd name="connsiteY4" fmla="*/ 2673 h 82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40523" h="827999">
                <a:moveTo>
                  <a:pt x="6052887" y="2673"/>
                </a:moveTo>
                <a:lnTo>
                  <a:pt x="9740523" y="0"/>
                </a:lnTo>
                <a:lnTo>
                  <a:pt x="9740523" y="827999"/>
                </a:lnTo>
                <a:lnTo>
                  <a:pt x="1" y="826683"/>
                </a:lnTo>
                <a:lnTo>
                  <a:pt x="6052887" y="2673"/>
                </a:lnTo>
                <a:close/>
              </a:path>
            </a:pathLst>
          </a:custGeom>
          <a:gradFill flip="none" rotWithShape="1">
            <a:gsLst>
              <a:gs pos="0">
                <a:schemeClr val="bg2"/>
              </a:gs>
              <a:gs pos="62000">
                <a:schemeClr val="tx2">
                  <a:alpha val="31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defPPr>
              <a:defRPr lang="en-US"/>
            </a:defPPr>
            <a:lvl1pPr algn="ctr">
              <a:defRPr kumimoji="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endParaRPr lang="en" altLang="ja-JP" sz="1814" b="1" spc="272">
              <a:solidFill>
                <a:schemeClr val="bg1"/>
              </a:solidFill>
              <a:latin typeface="Meiryo" panose="020B0604030504040204" pitchFamily="34" charset="-128"/>
              <a:ea typeface="Meiryo" panose="020B0604030504040204" pitchFamily="34" charset="-128"/>
            </a:endParaRPr>
          </a:p>
        </p:txBody>
      </p:sp>
      <p:pic>
        <p:nvPicPr>
          <p:cNvPr id="88" name="図 8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05089" y="5715000"/>
            <a:ext cx="1172311" cy="1011490"/>
          </a:xfrm>
          <a:prstGeom prst="rect">
            <a:avLst/>
          </a:prstGeom>
        </p:spPr>
      </p:pic>
    </p:spTree>
    <p:extLst>
      <p:ext uri="{BB962C8B-B14F-4D97-AF65-F5344CB8AC3E}">
        <p14:creationId xmlns:p14="http://schemas.microsoft.com/office/powerpoint/2010/main" val="167949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
            <a:ext cx="9906000" cy="827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p>
            <a:pPr marL="0" lvl="0" defTabSz="457200"/>
            <a:r>
              <a:rPr lang="ja-JP" altLang="en-US"/>
              <a:t>マスター タイトルの書式設定</a:t>
            </a:r>
            <a:endParaRPr lang="en-US"/>
          </a:p>
        </p:txBody>
      </p:sp>
      <p:sp>
        <p:nvSpPr>
          <p:cNvPr id="3" name="Text Placeholder 2"/>
          <p:cNvSpPr>
            <a:spLocks noGrp="1"/>
          </p:cNvSpPr>
          <p:nvPr>
            <p:ph type="body" idx="1"/>
          </p:nvPr>
        </p:nvSpPr>
        <p:spPr>
          <a:xfrm>
            <a:off x="360000" y="1879525"/>
            <a:ext cx="9185828" cy="46521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7306040" y="427034"/>
            <a:ext cx="2228850" cy="365125"/>
          </a:xfrm>
          <a:prstGeom prst="rect">
            <a:avLst/>
          </a:prstGeom>
        </p:spPr>
        <p:txBody>
          <a:bodyPr vert="horz" lIns="0" tIns="0" rIns="0" bIns="0" rtlCol="0" anchor="ctr"/>
          <a:lstStyle>
            <a:lvl1pPr algn="r">
              <a:defRPr sz="1200">
                <a:solidFill>
                  <a:schemeClr val="bg1"/>
                </a:solidFill>
              </a:defRPr>
            </a:lvl1pPr>
          </a:lstStyle>
          <a:p>
            <a:endParaRPr lang="en-US"/>
          </a:p>
        </p:txBody>
      </p:sp>
      <p:sp>
        <p:nvSpPr>
          <p:cNvPr id="5" name="Footer Placeholder 4"/>
          <p:cNvSpPr>
            <a:spLocks noGrp="1"/>
          </p:cNvSpPr>
          <p:nvPr>
            <p:ph type="ftr" sz="quarter" idx="3"/>
          </p:nvPr>
        </p:nvSpPr>
        <p:spPr>
          <a:xfrm>
            <a:off x="5146228" y="6551316"/>
            <a:ext cx="3757975" cy="263263"/>
          </a:xfrm>
          <a:prstGeom prst="rect">
            <a:avLst/>
          </a:prstGeom>
        </p:spPr>
        <p:txBody>
          <a:bodyPr vert="horz" lIns="0" tIns="0" rIns="0" bIns="0" rtlCol="0" anchor="t"/>
          <a:lstStyle>
            <a:lvl1pPr algn="l">
              <a:defRPr sz="900">
                <a:solidFill>
                  <a:schemeClr val="bg2">
                    <a:lumMod val="50000"/>
                  </a:schemeClr>
                </a:solidFill>
              </a:defRPr>
            </a:lvl1pPr>
          </a:lstStyle>
          <a:p>
            <a:endParaRPr lang="en-US"/>
          </a:p>
        </p:txBody>
      </p:sp>
    </p:spTree>
    <p:extLst>
      <p:ext uri="{BB962C8B-B14F-4D97-AF65-F5344CB8AC3E}">
        <p14:creationId xmlns:p14="http://schemas.microsoft.com/office/powerpoint/2010/main" val="3274537902"/>
      </p:ext>
    </p:extLst>
  </p:cSld>
  <p:clrMap bg1="lt1" tx1="dk1" bg2="lt2" tx2="dk2" accent1="accent1" accent2="accent2" accent3="accent3" accent4="accent4" accent5="accent5" accent6="accent6" hlink="hlink" folHlink="folHlink"/>
  <p:sldLayoutIdLst>
    <p:sldLayoutId id="2147483694" r:id="rId1"/>
    <p:sldLayoutId id="2147483698" r:id="rId2"/>
    <p:sldLayoutId id="2147483699" r:id="rId3"/>
    <p:sldLayoutId id="2147483710" r:id="rId4"/>
    <p:sldLayoutId id="2147483711" r:id="rId5"/>
    <p:sldLayoutId id="2147483712" r:id="rId6"/>
    <p:sldLayoutId id="2147483705" r:id="rId7"/>
    <p:sldLayoutId id="2147483709" r:id="rId8"/>
    <p:sldLayoutId id="2147483706" r:id="rId9"/>
    <p:sldLayoutId id="2147483707" r:id="rId10"/>
    <p:sldLayoutId id="2147483708" r:id="rId11"/>
  </p:sldLayoutIdLst>
  <p:hf hdr="0" ftr="0" dt="0"/>
  <p:txStyles>
    <p:titleStyle>
      <a:lvl1pPr algn="l" defTabSz="914400" rtl="0" eaLnBrk="1" latinLnBrk="0" hangingPunct="1">
        <a:lnSpc>
          <a:spcPct val="90000"/>
        </a:lnSpc>
        <a:spcBef>
          <a:spcPct val="0"/>
        </a:spcBef>
        <a:buNone/>
        <a:defRPr kumimoji="1" lang="en-US" altLang="en-US" sz="1814" b="1" i="0" kern="1200" spc="272" dirty="0">
          <a:solidFill>
            <a:schemeClr val="bg1"/>
          </a:solidFill>
          <a:latin typeface="Meiryo" panose="020B0604030504040204" pitchFamily="34" charset="-128"/>
          <a:ea typeface="Meiryo" panose="020B0604030504040204" pitchFamily="34" charset="-128"/>
          <a:cs typeface="+mn-cs"/>
        </a:defRPr>
      </a:lvl1pPr>
    </p:titleStyle>
    <p:body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81040" y="365129"/>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81040"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ー 5"/>
          <p:cNvSpPr>
            <a:spLocks noGrp="1"/>
          </p:cNvSpPr>
          <p:nvPr>
            <p:ph type="sldNum" sz="quarter" idx="4"/>
          </p:nvPr>
        </p:nvSpPr>
        <p:spPr>
          <a:xfrm>
            <a:off x="7683303" y="6566534"/>
            <a:ext cx="2184000" cy="288032"/>
          </a:xfrm>
          <a:prstGeom prst="rect">
            <a:avLst/>
          </a:prstGeom>
        </p:spPr>
        <p:txBody>
          <a:bodyPr vert="horz" lIns="91440" tIns="45720" rIns="91440" bIns="45720" rtlCol="0" anchor="ctr"/>
          <a:lstStyle>
            <a:lvl1pPr algn="r">
              <a:defRPr sz="1200">
                <a:solidFill>
                  <a:schemeClr val="tx1"/>
                </a:solidFill>
                <a:latin typeface="Meiryo UI" panose="020B0604030504040204" pitchFamily="50" charset="-128"/>
                <a:ea typeface="Meiryo UI" panose="020B0604030504040204" pitchFamily="50" charset="-128"/>
              </a:defRPr>
            </a:lvl1pPr>
          </a:lstStyle>
          <a:p>
            <a:fld id="{32A5DB93-1495-4A9A-B06B-6DBDC7265494}" type="slidenum">
              <a:rPr lang="ja-JP" altLang="en-US" smtClean="0"/>
              <a:pPr/>
              <a:t>‹#›</a:t>
            </a:fld>
            <a:endParaRPr lang="ja-JP" altLang="en-US"/>
          </a:p>
        </p:txBody>
      </p:sp>
    </p:spTree>
    <p:extLst>
      <p:ext uri="{BB962C8B-B14F-4D97-AF65-F5344CB8AC3E}">
        <p14:creationId xmlns:p14="http://schemas.microsoft.com/office/powerpoint/2010/main" val="182385543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71">
          <p15:clr>
            <a:srgbClr val="F26B43"/>
          </p15:clr>
        </p15:guide>
        <p15:guide id="2" pos="606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
            <a:ext cx="9906000" cy="827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tIns="326585" rIns="326585" bIns="130634" rtlCol="0" anchor="b"/>
          <a:lstStyle/>
          <a:p>
            <a:pPr marL="0" lvl="0" defTabSz="457200"/>
            <a:r>
              <a:rPr lang="ja-JP" altLang="en-US"/>
              <a:t>マスター タイトルの書式設定</a:t>
            </a:r>
            <a:endParaRPr lang="en-US"/>
          </a:p>
        </p:txBody>
      </p:sp>
      <p:sp>
        <p:nvSpPr>
          <p:cNvPr id="3" name="Text Placeholder 2"/>
          <p:cNvSpPr>
            <a:spLocks noGrp="1"/>
          </p:cNvSpPr>
          <p:nvPr>
            <p:ph type="body" idx="1"/>
          </p:nvPr>
        </p:nvSpPr>
        <p:spPr>
          <a:xfrm>
            <a:off x="360000" y="1879525"/>
            <a:ext cx="9185828" cy="46521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7306040" y="427034"/>
            <a:ext cx="2228850" cy="365125"/>
          </a:xfrm>
          <a:prstGeom prst="rect">
            <a:avLst/>
          </a:prstGeom>
        </p:spPr>
        <p:txBody>
          <a:bodyPr vert="horz" lIns="0" tIns="0" rIns="0" bIns="0" rtlCol="0" anchor="ctr"/>
          <a:lstStyle>
            <a:lvl1pPr algn="r">
              <a:defRPr sz="1200">
                <a:solidFill>
                  <a:schemeClr val="bg1"/>
                </a:solidFill>
              </a:defRPr>
            </a:lvl1pPr>
          </a:lstStyle>
          <a:p>
            <a:endParaRPr lang="en-US"/>
          </a:p>
        </p:txBody>
      </p:sp>
      <p:sp>
        <p:nvSpPr>
          <p:cNvPr id="5" name="Footer Placeholder 4"/>
          <p:cNvSpPr>
            <a:spLocks noGrp="1"/>
          </p:cNvSpPr>
          <p:nvPr>
            <p:ph type="ftr" sz="quarter" idx="3"/>
          </p:nvPr>
        </p:nvSpPr>
        <p:spPr>
          <a:xfrm>
            <a:off x="5146228" y="6551316"/>
            <a:ext cx="3757975" cy="263263"/>
          </a:xfrm>
          <a:prstGeom prst="rect">
            <a:avLst/>
          </a:prstGeom>
        </p:spPr>
        <p:txBody>
          <a:bodyPr vert="horz" lIns="0" tIns="0" rIns="0" bIns="0" rtlCol="0" anchor="t"/>
          <a:lstStyle>
            <a:lvl1pPr algn="l">
              <a:defRPr sz="900">
                <a:solidFill>
                  <a:schemeClr val="bg2">
                    <a:lumMod val="50000"/>
                  </a:schemeClr>
                </a:solidFill>
              </a:defRPr>
            </a:lvl1pPr>
          </a:lstStyle>
          <a:p>
            <a:endParaRPr lang="en-US"/>
          </a:p>
        </p:txBody>
      </p:sp>
      <p:sp>
        <p:nvSpPr>
          <p:cNvPr id="6" name="Slide Number Placeholder 5"/>
          <p:cNvSpPr>
            <a:spLocks noGrp="1"/>
          </p:cNvSpPr>
          <p:nvPr>
            <p:ph type="sldNum" sz="quarter" idx="4"/>
          </p:nvPr>
        </p:nvSpPr>
        <p:spPr>
          <a:xfrm>
            <a:off x="8915314" y="6536158"/>
            <a:ext cx="630513" cy="278421"/>
          </a:xfrm>
          <a:prstGeom prst="rect">
            <a:avLst/>
          </a:prstGeom>
        </p:spPr>
        <p:txBody>
          <a:bodyPr vert="horz" lIns="0" tIns="0" rIns="0" bIns="0" rtlCol="0" anchor="t"/>
          <a:lstStyle>
            <a:lvl1pPr algn="r">
              <a:defRPr sz="1200" b="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1384765570"/>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hf hdr="0" ftr="0" dt="0"/>
  <p:txStyles>
    <p:titleStyle>
      <a:lvl1pPr algn="l" defTabSz="914400" rtl="0" eaLnBrk="1" latinLnBrk="0" hangingPunct="1">
        <a:lnSpc>
          <a:spcPct val="90000"/>
        </a:lnSpc>
        <a:spcBef>
          <a:spcPct val="0"/>
        </a:spcBef>
        <a:buNone/>
        <a:defRPr kumimoji="1" lang="en-US" altLang="en-US" sz="1814" b="1" i="0" kern="1200" spc="272" dirty="0">
          <a:solidFill>
            <a:schemeClr val="bg1"/>
          </a:solidFill>
          <a:latin typeface="Meiryo" panose="020B0604030504040204" pitchFamily="34" charset="-128"/>
          <a:ea typeface="Meiryo" panose="020B0604030504040204" pitchFamily="34" charset="-128"/>
          <a:cs typeface="+mn-cs"/>
        </a:defRPr>
      </a:lvl1pPr>
    </p:titleStyle>
    <p:body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image" Target="../media/image34.png"/><Relationship Id="rId7" Type="http://schemas.openxmlformats.org/officeDocument/2006/relationships/hyperlink" Target="https://iryohokenjyoho.service-now.com/omf?id=kb_article_view&amp;sysparm_article=KB0010180#link6"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 Id="rId9" Type="http://schemas.openxmlformats.org/officeDocument/2006/relationships/image" Target="../media/image39.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www.mhlw.go.jp/stf/index_16743.html" TargetMode="Externa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8.xml"/><Relationship Id="rId6" Type="http://schemas.openxmlformats.org/officeDocument/2006/relationships/hyperlink" Target="https://iryohokenjyoho.service-now.com/omf?id=sc_cat_item&amp;sys_id=52aa1eb6db7e611068e07845f396190c" TargetMode="External"/><Relationship Id="rId5" Type="http://schemas.openxmlformats.org/officeDocument/2006/relationships/image" Target="../media/image44.png"/><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hyperlink" Target="https://www.mhlw.go.jp/content/12400000/001312810.pdf" TargetMode="External"/><Relationship Id="rId7" Type="http://schemas.openxmlformats.org/officeDocument/2006/relationships/image" Target="../media/image47.png"/><Relationship Id="rId2" Type="http://schemas.openxmlformats.org/officeDocument/2006/relationships/hyperlink" Target="https://www.mhlw.go.jp/content/12400000/001312809.pdf" TargetMode="External"/><Relationship Id="rId1" Type="http://schemas.openxmlformats.org/officeDocument/2006/relationships/slideLayout" Target="../slideLayouts/slideLayout18.xml"/><Relationship Id="rId6" Type="http://schemas.openxmlformats.org/officeDocument/2006/relationships/image" Target="../media/image46.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hyperlink" Target="https://www.mhlw.go.jp/content/12400000/001312811.pdf" TargetMode="External"/><Relationship Id="rId9" Type="http://schemas.openxmlformats.org/officeDocument/2006/relationships/image" Target="../media/image4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s://iryohokenjyoho.service-now.com/omf" TargetMode="Externa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hyperlink" Target="https://iryohokenjyoho.service-now.com/omf?id=com_inquiry" TargetMode="External"/></Relationships>
</file>

<file path=ppt/slides/_rels/slide2.xml.rels><?xml version="1.0" encoding="UTF-8" standalone="yes"?>
<Relationships xmlns="http://schemas.openxmlformats.org/package/2006/relationships"><Relationship Id="rId3" Type="http://schemas.openxmlformats.org/officeDocument/2006/relationships/slide" Target="slide12.xml"/><Relationship Id="rId7" Type="http://schemas.openxmlformats.org/officeDocument/2006/relationships/slide" Target="slide21.xml"/><Relationship Id="rId2" Type="http://schemas.openxmlformats.org/officeDocument/2006/relationships/slide" Target="slide4.xml"/><Relationship Id="rId1" Type="http://schemas.openxmlformats.org/officeDocument/2006/relationships/slideLayout" Target="../slideLayouts/slideLayout9.xml"/><Relationship Id="rId6" Type="http://schemas.openxmlformats.org/officeDocument/2006/relationships/slide" Target="slide19.xml"/><Relationship Id="rId5" Type="http://schemas.openxmlformats.org/officeDocument/2006/relationships/slide" Target="slide17.xml"/><Relationship Id="rId4" Type="http://schemas.openxmlformats.org/officeDocument/2006/relationships/slide" Target="slide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18.xml"/><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sv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18.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3.png"/><Relationship Id="rId7" Type="http://schemas.openxmlformats.org/officeDocument/2006/relationships/image" Target="../media/image9.png"/><Relationship Id="rId2" Type="http://schemas.openxmlformats.org/officeDocument/2006/relationships/image" Target="../media/image22.png"/><Relationship Id="rId1" Type="http://schemas.openxmlformats.org/officeDocument/2006/relationships/slideLayout" Target="../slideLayouts/slideLayout18.xml"/><Relationship Id="rId6" Type="http://schemas.openxmlformats.org/officeDocument/2006/relationships/image" Target="../media/image25.png"/><Relationship Id="rId5" Type="http://schemas.openxmlformats.org/officeDocument/2006/relationships/image" Target="../media/image16.png"/><Relationship Id="rId10" Type="http://schemas.openxmlformats.org/officeDocument/2006/relationships/image" Target="../media/image27.png"/><Relationship Id="rId4" Type="http://schemas.openxmlformats.org/officeDocument/2006/relationships/image" Target="../media/image24.png"/><Relationship Id="rId9" Type="http://schemas.openxmlformats.org/officeDocument/2006/relationships/image" Target="../media/image26.png"/></Relationships>
</file>

<file path=ppt/slides/_rels/slide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3.png"/><Relationship Id="rId4" Type="http://schemas.openxmlformats.org/officeDocument/2006/relationships/image" Target="../media/image29.png"/><Relationship Id="rId9" Type="http://schemas.openxmlformats.org/officeDocument/2006/relationships/hyperlink" Target="https://iryohokenjyoho.service-now.com/omf?id=kb_article_view&amp;sysparm_article=KB0010180#link3"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s://iryohokenjyoho.service-now.com/omf?id=kb_article_view&amp;sysparm_article=KB0011734" TargetMode="Externa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B2CC95E0-261D-4EEE-BA78-1A43EA5FFFDA}"/>
              </a:ext>
            </a:extLst>
          </p:cNvPr>
          <p:cNvSpPr>
            <a:spLocks noGrp="1"/>
          </p:cNvSpPr>
          <p:nvPr>
            <p:ph type="body" sz="quarter" idx="13"/>
          </p:nvPr>
        </p:nvSpPr>
        <p:spPr>
          <a:xfrm>
            <a:off x="-9227" y="3901925"/>
            <a:ext cx="9924453" cy="390684"/>
          </a:xfrm>
        </p:spPr>
        <p:txBody>
          <a:bodyPr/>
          <a:lstStyle/>
          <a:p>
            <a:pPr algn="r"/>
            <a:r>
              <a:rPr lang="ja-JP" altLang="en-US">
                <a:latin typeface="Meiryo UI" panose="020B0604030504040204" pitchFamily="50" charset="-128"/>
                <a:ea typeface="Meiryo UI" panose="020B0604030504040204" pitchFamily="50" charset="-128"/>
              </a:rPr>
              <a:t>厚生労働省保険局</a:t>
            </a:r>
          </a:p>
        </p:txBody>
      </p:sp>
      <p:sp>
        <p:nvSpPr>
          <p:cNvPr id="7" name="タイトル 1">
            <a:extLst>
              <a:ext uri="{FF2B5EF4-FFF2-40B4-BE49-F238E27FC236}">
                <a16:creationId xmlns:a16="http://schemas.microsoft.com/office/drawing/2014/main" id="{2B8E10A9-4D65-D7C8-6483-22CAE10FB16B}"/>
              </a:ext>
            </a:extLst>
          </p:cNvPr>
          <p:cNvSpPr txBox="1">
            <a:spLocks/>
          </p:cNvSpPr>
          <p:nvPr/>
        </p:nvSpPr>
        <p:spPr>
          <a:xfrm>
            <a:off x="-90871" y="2356633"/>
            <a:ext cx="10752364" cy="1545292"/>
          </a:xfrm>
          <a:prstGeom prst="rect">
            <a:avLst/>
          </a:prstGeom>
          <a:noFill/>
          <a:ln w="12700" cap="flat" cmpd="sng" algn="ctr">
            <a:noFill/>
            <a:prstDash val="solid"/>
            <a:miter lim="800000"/>
          </a:ln>
          <a:effectLst/>
        </p:spPr>
        <p:txBody>
          <a:bodyPr lIns="288000" tIns="180000" rIns="360000" bIns="72000" rtlCol="0" anchor="ctr">
            <a:noAutofit/>
          </a:bodyPr>
          <a:lstStyle>
            <a:lvl1pPr algn="l" defTabSz="914400" rtl="0" eaLnBrk="1" latinLnBrk="0" hangingPunct="1">
              <a:lnSpc>
                <a:spcPct val="90000"/>
              </a:lnSpc>
              <a:spcBef>
                <a:spcPct val="0"/>
              </a:spcBef>
              <a:buNone/>
              <a:defRPr kumimoji="1" lang="en-US" altLang="en-US" sz="2400" b="1" i="0" kern="1200" spc="272">
                <a:solidFill>
                  <a:schemeClr val="tx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kumimoji="1" lang="en-US" altLang="ja-JP" sz="25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25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各施術所等の方々へ</a:t>
            </a:r>
            <a:r>
              <a:rPr kumimoji="1" lang="en-US" altLang="ja-JP" sz="25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a:t>
            </a:r>
            <a:endParaRPr lang="en-US" altLang="ja-JP" sz="2500">
              <a:latin typeface="Meiryo UI" panose="020B0604030504040204" pitchFamily="50" charset="-128"/>
              <a:ea typeface="Meiryo UI" panose="020B0604030504040204" pitchFamily="50" charset="-128"/>
            </a:endParaRPr>
          </a:p>
          <a:p>
            <a:endParaRPr lang="en-US" altLang="ja-JP" sz="2500">
              <a:latin typeface="Meiryo UI" panose="020B0604030504040204" pitchFamily="50" charset="-128"/>
              <a:ea typeface="Meiryo UI" panose="020B0604030504040204" pitchFamily="50" charset="-128"/>
            </a:endParaRPr>
          </a:p>
          <a:p>
            <a:r>
              <a:rPr lang="ja-JP" altLang="en-US" sz="2500">
                <a:latin typeface="Meiryo UI"/>
                <a:ea typeface="Meiryo UI"/>
              </a:rPr>
              <a:t>オンライン資格確認（資格確認限定型）を導入してください</a:t>
            </a:r>
          </a:p>
        </p:txBody>
      </p:sp>
      <p:sp>
        <p:nvSpPr>
          <p:cNvPr id="2" name="正方形/長方形 1">
            <a:extLst>
              <a:ext uri="{FF2B5EF4-FFF2-40B4-BE49-F238E27FC236}">
                <a16:creationId xmlns:a16="http://schemas.microsoft.com/office/drawing/2014/main" id="{81C42438-4B20-69F6-75C2-5FF26A636E71}"/>
              </a:ext>
            </a:extLst>
          </p:cNvPr>
          <p:cNvSpPr/>
          <p:nvPr/>
        </p:nvSpPr>
        <p:spPr bwMode="auto">
          <a:xfrm>
            <a:off x="7717066" y="1137166"/>
            <a:ext cx="1976784" cy="309928"/>
          </a:xfrm>
          <a:prstGeom prst="rect">
            <a:avLst/>
          </a:prstGeom>
          <a:ln>
            <a:solidFill>
              <a:srgbClr val="009DD9"/>
            </a:solidFill>
            <a:headEnd/>
            <a:tailEnd/>
          </a:ln>
        </p:spPr>
        <p:style>
          <a:lnRef idx="2">
            <a:schemeClr val="accent2"/>
          </a:lnRef>
          <a:fillRef idx="1">
            <a:schemeClr val="lt1"/>
          </a:fillRef>
          <a:effectRef idx="0">
            <a:schemeClr val="accent2"/>
          </a:effectRef>
          <a:fontRef idx="minor">
            <a:schemeClr val="dk1"/>
          </a:fontRef>
        </p:style>
        <p:txBody>
          <a:bodyPr wrap="none" lIns="93600" tIns="46800" rIns="93600" bIns="46800" rtlCol="0" anchor="ctr">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令和７年</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12</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月時点</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05659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E1AF8DD9-2000-CB39-A78E-34A6EFADA562}"/>
              </a:ext>
            </a:extLst>
          </p:cNvPr>
          <p:cNvSpPr>
            <a:spLocks noGrp="1"/>
          </p:cNvSpPr>
          <p:nvPr>
            <p:ph type="title"/>
          </p:nvPr>
        </p:nvSpPr>
        <p:spPr/>
        <p:txBody>
          <a:bodyPr/>
          <a:lstStyle/>
          <a:p>
            <a:r>
              <a:rPr kumimoji="1" lang="ja-JP" altLang="en-US" sz="1810" b="1" i="0" u="none" strike="noStrike" kern="1200" cap="none" spc="272"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rPr>
              <a:t>柔道整復師、あん摩マッサージ指圧師、はり師、きゅう師の施術所等における</a:t>
            </a:r>
            <a:br>
              <a:rPr kumimoji="1" lang="en-US" altLang="ja-JP" sz="1810" b="1" i="0" u="none" strike="noStrike" kern="1200" cap="none" spc="272" normalizeH="0" baseline="0" noProof="0">
                <a:ln>
                  <a:noFill/>
                </a:ln>
                <a:solidFill>
                  <a:srgbClr val="FFFFFF"/>
                </a:solidFill>
                <a:effectLst/>
                <a:uLnTx/>
                <a:uFillTx/>
                <a:latin typeface="Meiryo UI" panose="020B0604030504040204" pitchFamily="50" charset="-128"/>
                <a:ea typeface="Meiryo UI" panose="020B0604030504040204" pitchFamily="50" charset="-128"/>
              </a:rPr>
            </a:br>
            <a:r>
              <a:rPr lang="ja-JP" altLang="en-US" sz="1810">
                <a:solidFill>
                  <a:srgbClr val="FFFFFF"/>
                </a:solidFill>
                <a:latin typeface="Meiryo UI" panose="020B0604030504040204" pitchFamily="50" charset="-128"/>
                <a:ea typeface="Meiryo UI" panose="020B0604030504040204" pitchFamily="50" charset="-128"/>
              </a:rPr>
              <a:t>施設併設時の対応について</a:t>
            </a:r>
            <a:endParaRPr lang="ja-JP" altLang="en-US" sz="1810">
              <a:latin typeface="Meiryo UI" panose="020B0604030504040204" pitchFamily="50" charset="-128"/>
              <a:ea typeface="Meiryo UI" panose="020B0604030504040204" pitchFamily="50" charset="-128"/>
            </a:endParaRPr>
          </a:p>
        </p:txBody>
      </p:sp>
      <p:sp>
        <p:nvSpPr>
          <p:cNvPr id="3" name="コンテンツ プレースホルダー 4">
            <a:extLst>
              <a:ext uri="{FF2B5EF4-FFF2-40B4-BE49-F238E27FC236}">
                <a16:creationId xmlns:a16="http://schemas.microsoft.com/office/drawing/2014/main" id="{FA9BC819-9796-8D9B-CE78-F4502623646B}"/>
              </a:ext>
            </a:extLst>
          </p:cNvPr>
          <p:cNvSpPr txBox="1">
            <a:spLocks/>
          </p:cNvSpPr>
          <p:nvPr/>
        </p:nvSpPr>
        <p:spPr bwMode="auto">
          <a:xfrm>
            <a:off x="0" y="827998"/>
            <a:ext cx="9906000" cy="1287127"/>
          </a:xfrm>
          <a:prstGeom prst="rect">
            <a:avLst/>
          </a:prstGeom>
          <a:solidFill>
            <a:schemeClr val="bg2"/>
          </a:solidFill>
          <a:ln w="12700">
            <a:noFill/>
            <a:miter lim="800000"/>
            <a:headEnd/>
            <a:tailEnd/>
          </a:ln>
        </p:spPr>
        <p:txBody>
          <a:bodyPr vert="horz" wrap="square" lIns="108000" tIns="144000" rIns="108000" bIns="46800" numCol="1" anchor="t" anchorCtr="0" compatLnSpc="1">
            <a:prstTxWarp prst="textNoShape">
              <a:avLst/>
            </a:prstTxWarp>
            <a:noAutofit/>
          </a:bodyPr>
          <a:lstStyle>
            <a:lvl1pPr marL="232171" indent="-232171" algn="l" rtl="0" eaLnBrk="1" fontAlgn="base" hangingPunct="1">
              <a:spcBef>
                <a:spcPts val="0"/>
              </a:spcBef>
              <a:spcAft>
                <a:spcPct val="0"/>
              </a:spcAft>
              <a:buFont typeface="Arial" panose="020B0604020202020204" pitchFamily="34" charset="0"/>
              <a:buChar char="•"/>
              <a:defRPr kumimoji="1" sz="1200">
                <a:solidFill>
                  <a:schemeClr val="tx1"/>
                </a:solidFill>
                <a:latin typeface="+mj-ea"/>
                <a:ea typeface="+mj-ea"/>
                <a:cs typeface="+mn-cs"/>
              </a:defRPr>
            </a:lvl1pPr>
            <a:lvl2pPr marL="573789" indent="-214278" algn="l" rtl="0" eaLnBrk="1" fontAlgn="base" hangingPunct="1">
              <a:spcBef>
                <a:spcPct val="20000"/>
              </a:spcBef>
              <a:spcAft>
                <a:spcPct val="0"/>
              </a:spcAft>
              <a:buChar char="–"/>
              <a:defRPr kumimoji="1" sz="2100">
                <a:solidFill>
                  <a:schemeClr val="tx1"/>
                </a:solidFill>
                <a:latin typeface="Times New Roman" pitchFamily="18" charset="0"/>
                <a:ea typeface="+mn-ea"/>
              </a:defRPr>
            </a:lvl2pPr>
            <a:lvl3pPr marL="888064" indent="-171422" algn="l" rtl="0" eaLnBrk="1" fontAlgn="base" hangingPunct="1">
              <a:spcBef>
                <a:spcPct val="20000"/>
              </a:spcBef>
              <a:spcAft>
                <a:spcPct val="0"/>
              </a:spcAft>
              <a:buChar char="•"/>
              <a:defRPr kumimoji="1" sz="1800">
                <a:solidFill>
                  <a:schemeClr val="tx1"/>
                </a:solidFill>
                <a:latin typeface="Times New Roman" pitchFamily="18" charset="0"/>
                <a:ea typeface="+mn-ea"/>
              </a:defRPr>
            </a:lvl3pPr>
            <a:lvl4pPr marL="1202338"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4pPr>
            <a:lvl5pPr marL="1542801" indent="-172613" algn="l" rtl="0" eaLnBrk="1" fontAlgn="base" hangingPunct="1">
              <a:spcBef>
                <a:spcPct val="20000"/>
              </a:spcBef>
              <a:spcAft>
                <a:spcPct val="0"/>
              </a:spcAft>
              <a:buChar char="»"/>
              <a:defRPr kumimoji="1" sz="1500">
                <a:solidFill>
                  <a:schemeClr val="tx1"/>
                </a:solidFill>
                <a:latin typeface="Times New Roman" pitchFamily="18" charset="0"/>
                <a:ea typeface="+mn-ea"/>
              </a:defRPr>
            </a:lvl5pPr>
            <a:lvl6pPr marL="1885647"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6pPr>
            <a:lvl7pPr marL="2228492"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7pPr>
            <a:lvl8pPr marL="2571336"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8pPr>
            <a:lvl9pPr marL="2914180"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9pPr>
          </a:lstStyle>
          <a:p>
            <a:pPr marL="232171" marR="0" lvl="0" indent="-232171" algn="l" defTabSz="914400" rtl="0" eaLnBrk="1" fontAlgn="base" latinLnBrk="0" hangingPunct="1">
              <a:lnSpc>
                <a:spcPct val="110000"/>
              </a:lnSpc>
              <a:spcBef>
                <a:spcPts val="0"/>
              </a:spcBef>
              <a:spcAft>
                <a:spcPts val="400"/>
              </a:spcAft>
              <a:buClrTx/>
              <a:buSzTx/>
              <a:buFont typeface="Arial" panose="020B0604020202020204" pitchFamily="34" charset="0"/>
              <a:buChar char="•"/>
              <a:tabLst/>
              <a:defRPr/>
            </a:pPr>
            <a:r>
              <a:rPr kumimoji="1" lang="ja-JP" altLang="en-US" sz="14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「柔道整復師の施術所等」と「あん摩マッサージ指圧師、はり師、きゅう師の施術所等」の併設施術所等においては、併設申告</a:t>
            </a:r>
            <a:r>
              <a:rPr kumimoji="1" lang="en-US" altLang="ja-JP" sz="1400" b="0" i="0" u="none" strike="noStrike" kern="0" cap="none" spc="0" normalizeH="0" baseline="3000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4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を行う　ことで、一つの端末を兼用し、双方で資格情報を閲覧する運用が可能となります。</a:t>
            </a:r>
          </a:p>
          <a:p>
            <a:pPr marL="232171" marR="0" lvl="0" indent="-232171" algn="l" defTabSz="914400" rtl="0" eaLnBrk="1" fontAlgn="base" latinLnBrk="0" hangingPunct="1">
              <a:lnSpc>
                <a:spcPct val="110000"/>
              </a:lnSpc>
              <a:spcBef>
                <a:spcPts val="0"/>
              </a:spcBef>
              <a:spcAft>
                <a:spcPts val="400"/>
              </a:spcAft>
              <a:buClrTx/>
              <a:buSzTx/>
              <a:buFont typeface="Arial" panose="020B0604020202020204" pitchFamily="34" charset="0"/>
              <a:buChar char="•"/>
              <a:tabLst/>
              <a:defRPr/>
            </a:pPr>
            <a:r>
              <a:rPr kumimoji="1" lang="ja-JP" altLang="en-US" sz="14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併設申告を行い、主たる施術所等としてオンライン資格確認を導入している場合は、もう一方の従たる施術所等のオンライン資格確認の導入義務を果たしているものとみなしますが、併設申告を行わない場合は、両方の施術所等でオンライン資格確認の導入が</a:t>
            </a:r>
            <a:r>
              <a:rPr lang="ja-JP" altLang="en-US" sz="1400" kern="0" dirty="0">
                <a:solidFill>
                  <a:srgbClr val="000000"/>
                </a:solidFill>
                <a:latin typeface="Meiryo UI" panose="020B0604030504040204" pitchFamily="50" charset="-128"/>
                <a:ea typeface="Meiryo UI" panose="020B0604030504040204" pitchFamily="50" charset="-128"/>
              </a:rPr>
              <a:t>必要です</a:t>
            </a:r>
            <a:r>
              <a:rPr kumimoji="1" lang="ja-JP" altLang="en-US" sz="14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p>
        </p:txBody>
      </p:sp>
      <p:pic>
        <p:nvPicPr>
          <p:cNvPr id="5" name="グラフィックス 4" descr="ホーム 単色塗りつぶし">
            <a:extLst>
              <a:ext uri="{FF2B5EF4-FFF2-40B4-BE49-F238E27FC236}">
                <a16:creationId xmlns:a16="http://schemas.microsoft.com/office/drawing/2014/main" id="{FEF54D06-6E44-F3AC-256D-6C98C22345A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22012" y="2046891"/>
            <a:ext cx="3070138" cy="3070138"/>
          </a:xfrm>
          <a:prstGeom prst="rect">
            <a:avLst/>
          </a:prstGeom>
        </p:spPr>
      </p:pic>
      <p:grpSp>
        <p:nvGrpSpPr>
          <p:cNvPr id="6" name="グループ化 5">
            <a:extLst>
              <a:ext uri="{FF2B5EF4-FFF2-40B4-BE49-F238E27FC236}">
                <a16:creationId xmlns:a16="http://schemas.microsoft.com/office/drawing/2014/main" id="{7DB747E0-1B68-9B43-09E4-58B7C1CCD0C6}"/>
              </a:ext>
            </a:extLst>
          </p:cNvPr>
          <p:cNvGrpSpPr/>
          <p:nvPr/>
        </p:nvGrpSpPr>
        <p:grpSpPr>
          <a:xfrm>
            <a:off x="4239353" y="3460983"/>
            <a:ext cx="1470860" cy="1470860"/>
            <a:chOff x="6961668" y="4878498"/>
            <a:chExt cx="840362" cy="840362"/>
          </a:xfrm>
        </p:grpSpPr>
        <p:sp>
          <p:nvSpPr>
            <p:cNvPr id="7" name="正方形/長方形 6">
              <a:extLst>
                <a:ext uri="{FF2B5EF4-FFF2-40B4-BE49-F238E27FC236}">
                  <a16:creationId xmlns:a16="http://schemas.microsoft.com/office/drawing/2014/main" id="{5447FA6C-6D82-FF3D-53F9-FAE9AA6635C6}"/>
                </a:ext>
              </a:extLst>
            </p:cNvPr>
            <p:cNvSpPr/>
            <p:nvPr/>
          </p:nvSpPr>
          <p:spPr bwMode="auto">
            <a:xfrm>
              <a:off x="7208025" y="5012496"/>
              <a:ext cx="347648" cy="59858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72000" rIns="36000" bIns="72000" numCol="1" rtlCol="0" anchor="t" anchorCtr="0" compatLnSpc="1">
              <a:prstTxWarp prst="textNoShape">
                <a:avLst/>
              </a:prstTxWarp>
            </a:bodyPr>
            <a:lstStyle/>
            <a:p>
              <a:pPr algn="ctr" fontAlgn="base">
                <a:lnSpc>
                  <a:spcPct val="110000"/>
                </a:lnSpc>
                <a:spcBef>
                  <a:spcPct val="40000"/>
                </a:spcBef>
              </a:pPr>
              <a:endParaRPr kumimoji="1" lang="ja-JP" altLang="en-US" sz="1000">
                <a:latin typeface="Meiryo UI" panose="020B0604030504040204" pitchFamily="50" charset="-128"/>
                <a:ea typeface="Meiryo UI" panose="020B0604030504040204" pitchFamily="50" charset="-128"/>
              </a:endParaRPr>
            </a:p>
          </p:txBody>
        </p:sp>
        <p:pic>
          <p:nvPicPr>
            <p:cNvPr id="9" name="グラフィックス 8" descr="スマート フォン 単色塗りつぶし">
              <a:extLst>
                <a:ext uri="{FF2B5EF4-FFF2-40B4-BE49-F238E27FC236}">
                  <a16:creationId xmlns:a16="http://schemas.microsoft.com/office/drawing/2014/main" id="{3C5E896B-12C6-9C22-57D9-28DB7DBE079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61668" y="4878498"/>
              <a:ext cx="840362" cy="840362"/>
            </a:xfrm>
            <a:prstGeom prst="rect">
              <a:avLst/>
            </a:prstGeom>
          </p:spPr>
        </p:pic>
      </p:grpSp>
      <p:cxnSp>
        <p:nvCxnSpPr>
          <p:cNvPr id="13" name="直線矢印コネクタ 12">
            <a:extLst>
              <a:ext uri="{FF2B5EF4-FFF2-40B4-BE49-F238E27FC236}">
                <a16:creationId xmlns:a16="http://schemas.microsoft.com/office/drawing/2014/main" id="{EFE0FC34-1655-8D5B-C41E-680C6DDAC052}"/>
              </a:ext>
            </a:extLst>
          </p:cNvPr>
          <p:cNvCxnSpPr/>
          <p:nvPr/>
        </p:nvCxnSpPr>
        <p:spPr bwMode="auto">
          <a:xfrm>
            <a:off x="4083309" y="5034392"/>
            <a:ext cx="1869125" cy="0"/>
          </a:xfrm>
          <a:prstGeom prst="straightConnector1">
            <a:avLst/>
          </a:prstGeom>
          <a:solidFill>
            <a:schemeClr val="bg1"/>
          </a:solidFill>
          <a:ln w="19050" cap="flat" cmpd="sng" algn="ctr">
            <a:solidFill>
              <a:schemeClr val="tx1"/>
            </a:solidFill>
            <a:prstDash val="solid"/>
            <a:round/>
            <a:headEnd type="triangle"/>
            <a:tailEnd type="triangle"/>
          </a:ln>
          <a:effectLst/>
        </p:spPr>
      </p:cxnSp>
      <p:sp>
        <p:nvSpPr>
          <p:cNvPr id="16" name="テキスト ボックス 15">
            <a:extLst>
              <a:ext uri="{FF2B5EF4-FFF2-40B4-BE49-F238E27FC236}">
                <a16:creationId xmlns:a16="http://schemas.microsoft.com/office/drawing/2014/main" id="{30C29D84-A254-F601-B4E7-CF4672E80801}"/>
              </a:ext>
            </a:extLst>
          </p:cNvPr>
          <p:cNvSpPr txBox="1"/>
          <p:nvPr/>
        </p:nvSpPr>
        <p:spPr>
          <a:xfrm>
            <a:off x="4350649" y="5111371"/>
            <a:ext cx="1314782" cy="276999"/>
          </a:xfrm>
          <a:prstGeom prst="rect">
            <a:avLst/>
          </a:prstGeom>
          <a:noFill/>
        </p:spPr>
        <p:txBody>
          <a:bodyPr wrap="none" rtlCol="0" anchor="ctr">
            <a:spAutoFit/>
          </a:bodyPr>
          <a:lstStyle/>
          <a:p>
            <a:pPr algn="ctr">
              <a:lnSpc>
                <a:spcPct val="100000"/>
              </a:lnSpc>
            </a:pPr>
            <a:r>
              <a:rPr lang="ja-JP" altLang="en-US" sz="1200" dirty="0">
                <a:latin typeface="Meiryo UI" panose="020B0604030504040204" pitchFamily="50" charset="-128"/>
                <a:ea typeface="Meiryo UI" panose="020B0604030504040204" pitchFamily="50" charset="-128"/>
              </a:rPr>
              <a:t>一つの端末を兼用</a:t>
            </a:r>
            <a:endParaRPr kumimoji="1" lang="ja-JP" altLang="en-US" sz="1200" i="0"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E3C191FB-95B8-2658-DA34-CAA4BDCC6C78}"/>
              </a:ext>
            </a:extLst>
          </p:cNvPr>
          <p:cNvSpPr txBox="1"/>
          <p:nvPr/>
        </p:nvSpPr>
        <p:spPr>
          <a:xfrm>
            <a:off x="6480752" y="3091458"/>
            <a:ext cx="1734770" cy="276999"/>
          </a:xfrm>
          <a:prstGeom prst="rect">
            <a:avLst/>
          </a:prstGeom>
          <a:noFill/>
        </p:spPr>
        <p:txBody>
          <a:bodyPr wrap="none" rtlCol="0" anchor="ctr">
            <a:spAutoFit/>
          </a:bodyPr>
          <a:lstStyle/>
          <a:p>
            <a:pPr algn="ctr">
              <a:lnSpc>
                <a:spcPct val="100000"/>
              </a:lnSpc>
            </a:pPr>
            <a:r>
              <a:rPr lang="ja-JP" altLang="en-US" sz="1200">
                <a:latin typeface="Meiryo UI" panose="020B0604030504040204" pitchFamily="50" charset="-128"/>
                <a:ea typeface="Meiryo UI" panose="020B0604030504040204" pitchFamily="50" charset="-128"/>
              </a:rPr>
              <a:t>柔道整復師の施術所等</a:t>
            </a:r>
            <a:endParaRPr kumimoji="1" lang="ja-JP" altLang="en-US" sz="1200" i="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5200FB5-30CD-FC89-6A4D-0E4823B9B06A}"/>
              </a:ext>
            </a:extLst>
          </p:cNvPr>
          <p:cNvSpPr txBox="1"/>
          <p:nvPr/>
        </p:nvSpPr>
        <p:spPr>
          <a:xfrm>
            <a:off x="1591413" y="2999123"/>
            <a:ext cx="1917513" cy="461665"/>
          </a:xfrm>
          <a:prstGeom prst="rect">
            <a:avLst/>
          </a:prstGeom>
          <a:noFill/>
        </p:spPr>
        <p:txBody>
          <a:bodyPr wrap="none" rtlCol="0" anchor="ctr">
            <a:spAutoFit/>
          </a:bodyPr>
          <a:lstStyle/>
          <a:p>
            <a:pPr algn="ctr">
              <a:lnSpc>
                <a:spcPct val="100000"/>
              </a:lnSpc>
            </a:pPr>
            <a:r>
              <a:rPr lang="ja-JP" altLang="en-US" sz="1200">
                <a:latin typeface="Meiryo UI" panose="020B0604030504040204" pitchFamily="50" charset="-128"/>
                <a:ea typeface="Meiryo UI" panose="020B0604030504040204" pitchFamily="50" charset="-128"/>
              </a:rPr>
              <a:t>あん摩マッサージ指圧師、</a:t>
            </a:r>
            <a:br>
              <a:rPr lang="en-US" altLang="ja-JP" sz="1200">
                <a:latin typeface="Meiryo UI" panose="020B0604030504040204" pitchFamily="50" charset="-128"/>
                <a:ea typeface="Meiryo UI" panose="020B0604030504040204" pitchFamily="50" charset="-128"/>
              </a:rPr>
            </a:br>
            <a:r>
              <a:rPr lang="ja-JP" altLang="en-US" sz="1200">
                <a:latin typeface="Meiryo UI" panose="020B0604030504040204" pitchFamily="50" charset="-128"/>
                <a:ea typeface="Meiryo UI" panose="020B0604030504040204" pitchFamily="50" charset="-128"/>
              </a:rPr>
              <a:t>はり師、きゅう師の施術所等</a:t>
            </a:r>
            <a:endParaRPr kumimoji="1" lang="ja-JP" altLang="en-US" sz="1200" i="0">
              <a:latin typeface="Meiryo UI" panose="020B0604030504040204" pitchFamily="50" charset="-128"/>
              <a:ea typeface="Meiryo UI" panose="020B0604030504040204" pitchFamily="50" charset="-128"/>
            </a:endParaRPr>
          </a:p>
        </p:txBody>
      </p:sp>
      <p:sp>
        <p:nvSpPr>
          <p:cNvPr id="19" name="テキスト ボックス 11">
            <a:extLst>
              <a:ext uri="{FF2B5EF4-FFF2-40B4-BE49-F238E27FC236}">
                <a16:creationId xmlns:a16="http://schemas.microsoft.com/office/drawing/2014/main" id="{72C92DD3-FB3B-A8C2-8D05-05B9259CFC6A}"/>
              </a:ext>
            </a:extLst>
          </p:cNvPr>
          <p:cNvSpPr txBox="1"/>
          <p:nvPr/>
        </p:nvSpPr>
        <p:spPr>
          <a:xfrm>
            <a:off x="459215" y="5780208"/>
            <a:ext cx="8546239" cy="88210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algn="l">
              <a:lnSpc>
                <a:spcPct val="120000"/>
              </a:lnSpc>
              <a:spcAft>
                <a:spcPts val="300"/>
              </a:spcAft>
              <a:buFont typeface="游ゴシック" panose="020B0400000000000000" pitchFamily="50" charset="-128"/>
              <a:buChar char="※"/>
            </a:pPr>
            <a:r>
              <a:rPr kumimoji="1" lang="ja-JP" altLang="en-US" sz="1100" dirty="0">
                <a:latin typeface="Meiryo UI" panose="020B0604030504040204" pitchFamily="50" charset="-128"/>
                <a:ea typeface="Meiryo UI" panose="020B0604030504040204" pitchFamily="50" charset="-128"/>
              </a:rPr>
              <a:t>「施術所等向け総合ポータルサイト」から併設</a:t>
            </a:r>
            <a:r>
              <a:rPr lang="ja-JP" altLang="en-US" sz="1100" dirty="0">
                <a:latin typeface="Meiryo UI" panose="020B0604030504040204" pitchFamily="50" charset="-128"/>
                <a:ea typeface="Meiryo UI" panose="020B0604030504040204" pitchFamily="50" charset="-128"/>
              </a:rPr>
              <a:t>申告ができます。</a:t>
            </a:r>
            <a:br>
              <a:rPr lang="en-US" altLang="ja-JP" sz="1100" dirty="0">
                <a:latin typeface="Meiryo UI" panose="020B0604030504040204" pitchFamily="50" charset="-128"/>
                <a:ea typeface="Meiryo UI" panose="020B0604030504040204" pitchFamily="50" charset="-128"/>
              </a:rPr>
            </a:br>
            <a:r>
              <a:rPr lang="ja-JP" altLang="en-US" sz="1100" dirty="0">
                <a:latin typeface="Meiryo UI" panose="020B0604030504040204" pitchFamily="50" charset="-128"/>
                <a:ea typeface="Meiryo UI" panose="020B0604030504040204" pitchFamily="50" charset="-128"/>
              </a:rPr>
              <a:t>手順については以下をご確認ください。</a:t>
            </a:r>
            <a:br>
              <a:rPr lang="en-US" altLang="ja-JP" sz="1100" dirty="0">
                <a:latin typeface="Meiryo UI" panose="020B0604030504040204" pitchFamily="50" charset="-128"/>
                <a:ea typeface="Meiryo UI" panose="020B0604030504040204" pitchFamily="50" charset="-128"/>
              </a:rPr>
            </a:br>
            <a:r>
              <a:rPr lang="ja-JP" altLang="en-US" sz="1100" dirty="0">
                <a:latin typeface="Meiryo UI" panose="020B0604030504040204" pitchFamily="50" charset="-128"/>
                <a:ea typeface="Meiryo UI" panose="020B0604030504040204" pitchFamily="50" charset="-128"/>
                <a:hlinkClick r:id="rId7"/>
              </a:rPr>
              <a:t>マイナ資格確認アプリ（施術所等向け）</a:t>
            </a:r>
            <a:r>
              <a:rPr lang="en-US" altLang="ja-JP" sz="1100" dirty="0">
                <a:latin typeface="Meiryo UI" panose="020B0604030504040204" pitchFamily="50" charset="-128"/>
                <a:ea typeface="Meiryo UI" panose="020B0604030504040204" pitchFamily="50" charset="-128"/>
                <a:hlinkClick r:id="rId7"/>
              </a:rPr>
              <a:t> - </a:t>
            </a:r>
            <a:r>
              <a:rPr lang="ja-JP" altLang="en-US" sz="1100" dirty="0">
                <a:latin typeface="Meiryo UI" panose="020B0604030504040204" pitchFamily="50" charset="-128"/>
                <a:ea typeface="Meiryo UI" panose="020B0604030504040204" pitchFamily="50" charset="-128"/>
                <a:hlinkClick r:id="rId7"/>
              </a:rPr>
              <a:t>手順書・マニュアル</a:t>
            </a:r>
            <a:r>
              <a:rPr lang="ja-JP" altLang="en-US" sz="1100" dirty="0">
                <a:latin typeface="Meiryo UI" panose="020B0604030504040204" pitchFamily="50" charset="-128"/>
                <a:ea typeface="Meiryo UI" panose="020B0604030504040204" pitchFamily="50" charset="-128"/>
              </a:rPr>
              <a:t>（クリックでポータルサイト掲載記事へ）</a:t>
            </a:r>
            <a:br>
              <a:rPr lang="en-US" altLang="ja-JP" sz="1100" dirty="0">
                <a:latin typeface="Meiryo UI" panose="020B0604030504040204" pitchFamily="50" charset="-128"/>
                <a:ea typeface="Meiryo UI" panose="020B0604030504040204" pitchFamily="50" charset="-128"/>
              </a:rPr>
            </a:br>
            <a:r>
              <a:rPr lang="ja-JP" altLang="en-US" sz="1100" dirty="0">
                <a:latin typeface="Meiryo UI" panose="020B0604030504040204" pitchFamily="50" charset="-128"/>
                <a:ea typeface="Meiryo UI" panose="020B0604030504040204" pitchFamily="50" charset="-128"/>
              </a:rPr>
              <a:t>施術所等向け総合ポータルサイト手順書＞マイナ資格確認アプリアカウント関連＞施術所における併設申告・取消手順書</a:t>
            </a:r>
          </a:p>
        </p:txBody>
      </p:sp>
      <p:pic>
        <p:nvPicPr>
          <p:cNvPr id="20" name="図 19">
            <a:extLst>
              <a:ext uri="{FF2B5EF4-FFF2-40B4-BE49-F238E27FC236}">
                <a16:creationId xmlns:a16="http://schemas.microsoft.com/office/drawing/2014/main" id="{05CA7125-D3EA-102F-3154-4E24DFE145CC}"/>
              </a:ext>
            </a:extLst>
          </p:cNvPr>
          <p:cNvPicPr>
            <a:picLocks noChangeAspect="1"/>
          </p:cNvPicPr>
          <p:nvPr/>
        </p:nvPicPr>
        <p:blipFill>
          <a:blip r:embed="rId8"/>
          <a:stretch>
            <a:fillRect/>
          </a:stretch>
        </p:blipFill>
        <p:spPr>
          <a:xfrm>
            <a:off x="6080511" y="3460083"/>
            <a:ext cx="2451351" cy="1960547"/>
          </a:xfrm>
          <a:prstGeom prst="rect">
            <a:avLst/>
          </a:prstGeom>
        </p:spPr>
      </p:pic>
      <p:pic>
        <p:nvPicPr>
          <p:cNvPr id="21" name="図 20">
            <a:extLst>
              <a:ext uri="{FF2B5EF4-FFF2-40B4-BE49-F238E27FC236}">
                <a16:creationId xmlns:a16="http://schemas.microsoft.com/office/drawing/2014/main" id="{AAD48596-0689-B610-A654-96D9D003356D}"/>
              </a:ext>
            </a:extLst>
          </p:cNvPr>
          <p:cNvPicPr>
            <a:picLocks noChangeAspect="1"/>
          </p:cNvPicPr>
          <p:nvPr/>
        </p:nvPicPr>
        <p:blipFill>
          <a:blip r:embed="rId9"/>
          <a:stretch>
            <a:fillRect/>
          </a:stretch>
        </p:blipFill>
        <p:spPr>
          <a:xfrm>
            <a:off x="1481132" y="3461562"/>
            <a:ext cx="2299308" cy="1840514"/>
          </a:xfrm>
          <a:prstGeom prst="rect">
            <a:avLst/>
          </a:prstGeom>
        </p:spPr>
      </p:pic>
      <p:sp>
        <p:nvSpPr>
          <p:cNvPr id="24" name="スライド番号プレースホルダー 2">
            <a:extLst>
              <a:ext uri="{FF2B5EF4-FFF2-40B4-BE49-F238E27FC236}">
                <a16:creationId xmlns:a16="http://schemas.microsoft.com/office/drawing/2014/main" id="{2DD50E9D-7B03-30D2-D4E6-FD8A7E8D5757}"/>
              </a:ext>
            </a:extLst>
          </p:cNvPr>
          <p:cNvSpPr txBox="1">
            <a:spLocks/>
          </p:cNvSpPr>
          <p:nvPr/>
        </p:nvSpPr>
        <p:spPr>
          <a:xfrm>
            <a:off x="9229260" y="6545413"/>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10</a:t>
            </a:fld>
            <a:endParaRPr lang="en-US" sz="1200">
              <a:solidFill>
                <a:srgbClr val="000000"/>
              </a:solidFill>
              <a:latin typeface="Arial" panose="020B0604020202020204" pitchFamily="34" charset="0"/>
              <a:ea typeface="メイリオ"/>
              <a:cs typeface="Arial" panose="020B0604020202020204" pitchFamily="34" charset="0"/>
            </a:endParaRPr>
          </a:p>
        </p:txBody>
      </p:sp>
    </p:spTree>
    <p:extLst>
      <p:ext uri="{BB962C8B-B14F-4D97-AF65-F5344CB8AC3E}">
        <p14:creationId xmlns:p14="http://schemas.microsoft.com/office/powerpoint/2010/main" val="256218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1803845"/>
            <a:ext cx="7448625" cy="3250313"/>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オンライン資格確認（資格確認限定型）の概要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rPr>
              <a:t>オンライン資格確認導入済み施設の公表について</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ポスター・リーフレット等について</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施術所等向け総合ポータルサイトのご案内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42195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a:extLst>
              <a:ext uri="{FF2B5EF4-FFF2-40B4-BE49-F238E27FC236}">
                <a16:creationId xmlns:a16="http://schemas.microsoft.com/office/drawing/2014/main" id="{F330BCB7-2743-FE44-A2EE-E581C82F5EAA}"/>
              </a:ext>
            </a:extLst>
          </p:cNvPr>
          <p:cNvSpPr>
            <a:spLocks noGrp="1"/>
          </p:cNvSpPr>
          <p:nvPr>
            <p:ph type="title"/>
          </p:nvPr>
        </p:nvSpPr>
        <p:spPr>
          <a:xfrm>
            <a:off x="-102415" y="13917"/>
            <a:ext cx="9906000" cy="827999"/>
          </a:xfrm>
        </p:spPr>
        <p:txBody>
          <a:bodyPr/>
          <a:lstStyle/>
          <a:p>
            <a:r>
              <a:rPr lang="ja-JP" altLang="en-US" sz="1810">
                <a:solidFill>
                  <a:schemeClr val="bg1"/>
                </a:solidFill>
                <a:latin typeface="Meiryo UI" panose="020B0604030504040204" pitchFamily="50" charset="-128"/>
                <a:ea typeface="Meiryo UI" panose="020B0604030504040204" pitchFamily="50" charset="-128"/>
              </a:rPr>
              <a:t>オンライン資格確認</a:t>
            </a:r>
            <a:r>
              <a:rPr lang="ja-JP" altLang="en-US" sz="1810">
                <a:latin typeface="Meiryo UI" panose="020B0604030504040204" pitchFamily="50" charset="-128"/>
                <a:ea typeface="Meiryo UI" panose="020B0604030504040204" pitchFamily="50" charset="-128"/>
              </a:rPr>
              <a:t>導入済み施設の公表について</a:t>
            </a:r>
          </a:p>
        </p:txBody>
      </p:sp>
      <p:sp>
        <p:nvSpPr>
          <p:cNvPr id="6" name="Content Placeholder 4">
            <a:extLst>
              <a:ext uri="{FF2B5EF4-FFF2-40B4-BE49-F238E27FC236}">
                <a16:creationId xmlns:a16="http://schemas.microsoft.com/office/drawing/2014/main" id="{927AE9B9-D12D-4A49-4E68-B6B0B14113FA}"/>
              </a:ext>
            </a:extLst>
          </p:cNvPr>
          <p:cNvSpPr txBox="1">
            <a:spLocks/>
          </p:cNvSpPr>
          <p:nvPr/>
        </p:nvSpPr>
        <p:spPr>
          <a:xfrm>
            <a:off x="101589" y="879556"/>
            <a:ext cx="9701996" cy="1739819"/>
          </a:xfrm>
          <a:prstGeom prst="rect">
            <a:avLst/>
          </a:prstGeom>
          <a:ln w="25400">
            <a:solidFill>
              <a:schemeClr val="tx2"/>
            </a:solidFill>
          </a:ln>
        </p:spPr>
        <p:txBody>
          <a:bodyPr wrap="square" lIns="90000" tIns="72000"/>
          <a:lstStyle>
            <a:lvl1pPr marL="342900" indent="-342900" algn="l" rtl="0" eaLnBrk="0" fontAlgn="base" hangingPunct="0">
              <a:spcBef>
                <a:spcPct val="0"/>
              </a:spcBef>
              <a:spcAft>
                <a:spcPct val="0"/>
              </a:spcAft>
              <a:buClr>
                <a:schemeClr val="tx1"/>
              </a:buClr>
              <a:buFont typeface="ＭＳ Ｐゴシック" panose="020B0600070205080204" pitchFamily="50" charset="-128"/>
              <a:defRPr sz="16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eaLnBrk="0" fontAlgn="base" hangingPunct="0">
              <a:spcBef>
                <a:spcPct val="0"/>
              </a:spcBef>
              <a:spcAft>
                <a:spcPct val="0"/>
              </a:spcAft>
              <a:buClr>
                <a:schemeClr val="tx1"/>
              </a:buClr>
              <a:buFont typeface="ＭＳ Ｐゴシック" panose="020B0600070205080204" pitchFamily="50" charset="-128"/>
              <a:defRPr sz="16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rtl="0" eaLnBrk="0" fontAlgn="base" hangingPunct="0">
              <a:spcBef>
                <a:spcPct val="0"/>
              </a:spcBef>
              <a:spcAft>
                <a:spcPct val="0"/>
              </a:spcAft>
              <a:buClr>
                <a:schemeClr val="tx1"/>
              </a:buClr>
              <a:buFont typeface="ＭＳ Ｐゴシック" panose="020B0600070205080204" pitchFamily="50" charset="-128"/>
              <a:defRPr sz="16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rtl="0" eaLnBrk="0" fontAlgn="base" hangingPunct="0">
              <a:spcBef>
                <a:spcPct val="0"/>
              </a:spcBef>
              <a:spcAft>
                <a:spcPct val="0"/>
              </a:spcAft>
              <a:buClr>
                <a:schemeClr val="tx1"/>
              </a:buClr>
              <a:buFont typeface="ＭＳ Ｐゴシック" panose="020B0600070205080204" pitchFamily="50" charset="-128"/>
              <a:defRPr sz="16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rtl="0" eaLnBrk="0" fontAlgn="base" hangingPunct="0">
              <a:spcBef>
                <a:spcPct val="0"/>
              </a:spcBef>
              <a:spcAft>
                <a:spcPct val="0"/>
              </a:spcAft>
              <a:buClr>
                <a:schemeClr val="tx1"/>
              </a:buClr>
              <a:buFont typeface="ＭＳ Ｐゴシック" panose="020B0600070205080204" pitchFamily="50" charset="-128"/>
              <a:defRPr sz="16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rtl="0" eaLnBrk="0" fontAlgn="base" hangingPunct="0">
              <a:spcBef>
                <a:spcPct val="0"/>
              </a:spcBef>
              <a:spcAft>
                <a:spcPct val="0"/>
              </a:spcAft>
              <a:buClr>
                <a:schemeClr val="tx1"/>
              </a:buClr>
              <a:buFont typeface="ＭＳ Ｐゴシック" charset="-128"/>
              <a:defRPr sz="1600">
                <a:solidFill>
                  <a:schemeClr val="tx1"/>
                </a:solidFill>
                <a:latin typeface="+mn-lt"/>
              </a:defRPr>
            </a:lvl6pPr>
            <a:lvl7pPr marL="2971800" indent="-228600" algn="l" rtl="0" eaLnBrk="0" fontAlgn="base" hangingPunct="0">
              <a:spcBef>
                <a:spcPct val="0"/>
              </a:spcBef>
              <a:spcAft>
                <a:spcPct val="0"/>
              </a:spcAft>
              <a:buClr>
                <a:schemeClr val="tx1"/>
              </a:buClr>
              <a:buFont typeface="ＭＳ Ｐゴシック" charset="-128"/>
              <a:defRPr sz="1600">
                <a:solidFill>
                  <a:schemeClr val="tx1"/>
                </a:solidFill>
                <a:latin typeface="+mn-lt"/>
              </a:defRPr>
            </a:lvl7pPr>
            <a:lvl8pPr marL="3429000" indent="-228600" algn="l" rtl="0" eaLnBrk="0" fontAlgn="base" hangingPunct="0">
              <a:spcBef>
                <a:spcPct val="0"/>
              </a:spcBef>
              <a:spcAft>
                <a:spcPct val="0"/>
              </a:spcAft>
              <a:buClr>
                <a:schemeClr val="tx1"/>
              </a:buClr>
              <a:buFont typeface="ＭＳ Ｐゴシック" charset="-128"/>
              <a:defRPr sz="1600">
                <a:solidFill>
                  <a:schemeClr val="tx1"/>
                </a:solidFill>
                <a:latin typeface="+mn-lt"/>
              </a:defRPr>
            </a:lvl8pPr>
            <a:lvl9pPr marL="3886200" indent="-228600" algn="l" rtl="0" eaLnBrk="0" fontAlgn="base" hangingPunct="0">
              <a:spcBef>
                <a:spcPct val="0"/>
              </a:spcBef>
              <a:spcAft>
                <a:spcPct val="0"/>
              </a:spcAft>
              <a:buClr>
                <a:schemeClr val="tx1"/>
              </a:buClr>
              <a:buFont typeface="ＭＳ Ｐゴシック" charset="-128"/>
              <a:defRPr sz="1600">
                <a:solidFill>
                  <a:schemeClr val="tx1"/>
                </a:solidFill>
                <a:latin typeface="+mn-lt"/>
              </a:defRPr>
            </a:lvl9pPr>
          </a:lstStyle>
          <a:p>
            <a:pPr marL="285750" indent="-285750">
              <a:lnSpc>
                <a:spcPct val="110000"/>
              </a:lnSpc>
              <a:spcBef>
                <a:spcPts val="600"/>
              </a:spcBef>
              <a:buClr>
                <a:srgbClr val="000000"/>
              </a:buClr>
              <a:buFont typeface="Arial" panose="020B0604020202020204" pitchFamily="34" charset="0"/>
              <a:buChar char="•"/>
              <a:defRPr/>
            </a:pPr>
            <a:r>
              <a:rPr kumimoji="1" lang="ja-JP" altLang="en-US" sz="1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患者等がマイナンバーカードの健康保険証利用に対応する施術所等を確認できるよう、厚生労働省　ホームページに</a:t>
            </a:r>
            <a:r>
              <a:rPr kumimoji="1" lang="ja-JP" altLang="en-US" sz="18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オンライン資格確認</a:t>
            </a:r>
            <a:r>
              <a:rPr kumimoji="1" lang="ja-JP" altLang="en-US" sz="1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導入済み施術所等のリストを掲載しています。</a:t>
            </a:r>
          </a:p>
          <a:p>
            <a:pPr marL="285750" indent="-285750">
              <a:lnSpc>
                <a:spcPct val="110000"/>
              </a:lnSpc>
              <a:spcBef>
                <a:spcPts val="600"/>
              </a:spcBef>
              <a:buClr>
                <a:srgbClr val="000000"/>
              </a:buClr>
              <a:buFont typeface="Arial" panose="020B0604020202020204" pitchFamily="34" charset="0"/>
              <a:buChar char="•"/>
              <a:defRPr/>
            </a:pPr>
            <a:r>
              <a:rPr kumimoji="1" lang="ja-JP" altLang="en-US" sz="18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このリストに掲載するため、施術所等におかれては、オンライン資格確認の導入・運用開始の準備作業が完了した時点で、「施術所等向け総合ポータルサイト」にログインしていただき、「オンライン資格確認の運用開始日入力」ページより、運用開始日の入力を行っていただきますようお願いします。</a:t>
            </a:r>
          </a:p>
        </p:txBody>
      </p:sp>
      <p:sp>
        <p:nvSpPr>
          <p:cNvPr id="43" name="テキスト ボックス 42">
            <a:extLst>
              <a:ext uri="{FF2B5EF4-FFF2-40B4-BE49-F238E27FC236}">
                <a16:creationId xmlns:a16="http://schemas.microsoft.com/office/drawing/2014/main" id="{57F33D5B-330D-949E-C43B-72B5A63AB416}"/>
              </a:ext>
            </a:extLst>
          </p:cNvPr>
          <p:cNvSpPr txBox="1"/>
          <p:nvPr/>
        </p:nvSpPr>
        <p:spPr>
          <a:xfrm>
            <a:off x="2695354" y="6130588"/>
            <a:ext cx="4788444" cy="338554"/>
          </a:xfrm>
          <a:prstGeom prst="rect">
            <a:avLst/>
          </a:prstGeom>
          <a:noFill/>
        </p:spPr>
        <p:txBody>
          <a:bodyPr wrap="square">
            <a:spAutoFit/>
          </a:bodyPr>
          <a:lstStyle/>
          <a:p>
            <a:r>
              <a:rPr lang="en-US" altLang="ja-JP" sz="1600">
                <a:hlinkClick r:id="rId2"/>
              </a:rPr>
              <a:t>https://www.mhlw.go.jp/stf/index_16743.html</a:t>
            </a:r>
            <a:endParaRPr lang="ja-JP" altLang="en-US" sz="1600"/>
          </a:p>
        </p:txBody>
      </p:sp>
      <p:sp>
        <p:nvSpPr>
          <p:cNvPr id="2" name="スライド番号プレースホルダー 2">
            <a:extLst>
              <a:ext uri="{FF2B5EF4-FFF2-40B4-BE49-F238E27FC236}">
                <a16:creationId xmlns:a16="http://schemas.microsoft.com/office/drawing/2014/main" id="{CE70642F-12E4-9614-B204-29F44D573DC5}"/>
              </a:ext>
            </a:extLst>
          </p:cNvPr>
          <p:cNvSpPr txBox="1">
            <a:spLocks/>
          </p:cNvSpPr>
          <p:nvPr/>
        </p:nvSpPr>
        <p:spPr>
          <a:xfrm>
            <a:off x="9229260" y="6545413"/>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12</a:t>
            </a:fld>
            <a:endParaRPr lang="en-US" sz="1200">
              <a:solidFill>
                <a:srgbClr val="000000"/>
              </a:solidFill>
              <a:latin typeface="Arial" panose="020B0604020202020204" pitchFamily="34" charset="0"/>
              <a:ea typeface="メイリオ"/>
              <a:cs typeface="Arial" panose="020B0604020202020204" pitchFamily="34" charset="0"/>
            </a:endParaRPr>
          </a:p>
        </p:txBody>
      </p:sp>
      <p:sp>
        <p:nvSpPr>
          <p:cNvPr id="4" name="テキスト ボックス 3">
            <a:extLst>
              <a:ext uri="{FF2B5EF4-FFF2-40B4-BE49-F238E27FC236}">
                <a16:creationId xmlns:a16="http://schemas.microsoft.com/office/drawing/2014/main" id="{492DC4BD-348E-BC67-1CDB-33E6FB452FB6}"/>
              </a:ext>
            </a:extLst>
          </p:cNvPr>
          <p:cNvSpPr txBox="1"/>
          <p:nvPr/>
        </p:nvSpPr>
        <p:spPr>
          <a:xfrm>
            <a:off x="544945" y="5691898"/>
            <a:ext cx="6169891" cy="346249"/>
          </a:xfrm>
          <a:prstGeom prst="rect">
            <a:avLst/>
          </a:prstGeom>
          <a:noFill/>
        </p:spPr>
        <p:txBody>
          <a:bodyPr wrap="square">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ja-JP" altLang="en-US" sz="1200" b="1" i="0" u="none" strike="noStrike" kern="1200" cap="none" spc="0" normalizeH="0" baseline="0" noProof="0" dirty="0">
                <a:ln>
                  <a:noFill/>
                </a:ln>
                <a:solidFill>
                  <a:srgbClr val="2E3136"/>
                </a:solidFill>
                <a:effectLst/>
                <a:uLnTx/>
                <a:uFillTx/>
                <a:latin typeface="ヒラギノ角ゴ Pro W3"/>
                <a:ea typeface="メイリオ"/>
                <a:cs typeface="+mn-cs"/>
              </a:rPr>
              <a:t>●マイナンバーカード</a:t>
            </a:r>
            <a:r>
              <a:rPr kumimoji="0" lang="ja-JP" altLang="en-US" sz="1200" b="1" i="0" u="none" strike="noStrike" kern="1200" cap="none" spc="0" normalizeH="0" baseline="0" noProof="0" dirty="0">
                <a:ln>
                  <a:noFill/>
                </a:ln>
                <a:effectLst/>
                <a:uLnTx/>
                <a:uFillTx/>
                <a:latin typeface="ヒラギノ角ゴ Pro W3"/>
                <a:ea typeface="メイリオ"/>
                <a:cs typeface="+mn-cs"/>
              </a:rPr>
              <a:t>の健康保険証利用対応の</a:t>
            </a:r>
            <a:r>
              <a:rPr kumimoji="0" lang="ja-JP" altLang="en-US" sz="1200" b="1" i="0" u="none" strike="noStrike" kern="1200" cap="none" spc="0" normalizeH="0" baseline="0" noProof="0" dirty="0">
                <a:ln>
                  <a:noFill/>
                </a:ln>
                <a:solidFill>
                  <a:srgbClr val="2E3136"/>
                </a:solidFill>
                <a:effectLst/>
                <a:uLnTx/>
                <a:uFillTx/>
                <a:latin typeface="ヒラギノ角ゴ Pro W3"/>
                <a:ea typeface="メイリオ"/>
                <a:cs typeface="+mn-cs"/>
              </a:rPr>
              <a:t>施設の公開ページ</a:t>
            </a:r>
            <a:endParaRPr kumimoji="0" lang="en-US" altLang="ja-JP" sz="1200" b="1" i="0" u="none" strike="noStrike" kern="1200" cap="none" spc="0" normalizeH="0" baseline="0" noProof="0" dirty="0">
              <a:ln>
                <a:noFill/>
              </a:ln>
              <a:solidFill>
                <a:srgbClr val="2E3136"/>
              </a:solidFill>
              <a:effectLst/>
              <a:uLnTx/>
              <a:uFillTx/>
              <a:latin typeface="ヒラギノ角ゴ Pro W3"/>
              <a:ea typeface="メイリオ"/>
              <a:cs typeface="+mn-cs"/>
            </a:endParaRPr>
          </a:p>
        </p:txBody>
      </p:sp>
      <p:pic>
        <p:nvPicPr>
          <p:cNvPr id="5" name="図 4">
            <a:extLst>
              <a:ext uri="{FF2B5EF4-FFF2-40B4-BE49-F238E27FC236}">
                <a16:creationId xmlns:a16="http://schemas.microsoft.com/office/drawing/2014/main" id="{8F17F0C4-F39C-D7C5-88C3-1721C96217A4}"/>
              </a:ext>
            </a:extLst>
          </p:cNvPr>
          <p:cNvPicPr>
            <a:picLocks noChangeAspect="1"/>
          </p:cNvPicPr>
          <p:nvPr/>
        </p:nvPicPr>
        <p:blipFill>
          <a:blip r:embed="rId3"/>
          <a:stretch>
            <a:fillRect/>
          </a:stretch>
        </p:blipFill>
        <p:spPr>
          <a:xfrm>
            <a:off x="166020" y="2867424"/>
            <a:ext cx="9573961" cy="2610214"/>
          </a:xfrm>
          <a:prstGeom prst="rect">
            <a:avLst/>
          </a:prstGeom>
        </p:spPr>
      </p:pic>
    </p:spTree>
    <p:extLst>
      <p:ext uri="{BB962C8B-B14F-4D97-AF65-F5344CB8AC3E}">
        <p14:creationId xmlns:p14="http://schemas.microsoft.com/office/powerpoint/2010/main" val="4061217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6D9DFE42-4B50-DEE5-9DC4-540E6DB6A61F}"/>
              </a:ext>
            </a:extLst>
          </p:cNvPr>
          <p:cNvPicPr>
            <a:picLocks noChangeAspect="1"/>
          </p:cNvPicPr>
          <p:nvPr/>
        </p:nvPicPr>
        <p:blipFill>
          <a:blip r:embed="rId2"/>
          <a:stretch>
            <a:fillRect/>
          </a:stretch>
        </p:blipFill>
        <p:spPr>
          <a:xfrm>
            <a:off x="3199619" y="2088275"/>
            <a:ext cx="2746004" cy="1825071"/>
          </a:xfrm>
          <a:prstGeom prst="rect">
            <a:avLst/>
          </a:prstGeom>
        </p:spPr>
      </p:pic>
      <p:sp>
        <p:nvSpPr>
          <p:cNvPr id="19" name="タイトル 18">
            <a:extLst>
              <a:ext uri="{FF2B5EF4-FFF2-40B4-BE49-F238E27FC236}">
                <a16:creationId xmlns:a16="http://schemas.microsoft.com/office/drawing/2014/main" id="{F330BCB7-2743-FE44-A2EE-E581C82F5EAA}"/>
              </a:ext>
            </a:extLst>
          </p:cNvPr>
          <p:cNvSpPr>
            <a:spLocks noGrp="1"/>
          </p:cNvSpPr>
          <p:nvPr>
            <p:ph type="title"/>
          </p:nvPr>
        </p:nvSpPr>
        <p:spPr>
          <a:xfrm>
            <a:off x="-102415" y="13917"/>
            <a:ext cx="9906000" cy="827999"/>
          </a:xfrm>
        </p:spPr>
        <p:txBody>
          <a:bodyPr/>
          <a:lstStyle/>
          <a:p>
            <a:r>
              <a:rPr lang="ja-JP" altLang="en-US" sz="1810">
                <a:solidFill>
                  <a:schemeClr val="bg1"/>
                </a:solidFill>
                <a:latin typeface="Meiryo UI" panose="020B0604030504040204" pitchFamily="50" charset="-128"/>
                <a:ea typeface="Meiryo UI" panose="020B0604030504040204" pitchFamily="50" charset="-128"/>
              </a:rPr>
              <a:t>オンライン資格確認の「運用開始日」の入力方法</a:t>
            </a:r>
            <a:endParaRPr lang="ja-JP" altLang="en-US" sz="1810">
              <a:latin typeface="Meiryo UI" panose="020B0604030504040204" pitchFamily="50" charset="-128"/>
              <a:ea typeface="Meiryo UI" panose="020B0604030504040204" pitchFamily="50" charset="-128"/>
            </a:endParaRPr>
          </a:p>
        </p:txBody>
      </p:sp>
      <p:sp>
        <p:nvSpPr>
          <p:cNvPr id="6" name="Content Placeholder 4">
            <a:extLst>
              <a:ext uri="{FF2B5EF4-FFF2-40B4-BE49-F238E27FC236}">
                <a16:creationId xmlns:a16="http://schemas.microsoft.com/office/drawing/2014/main" id="{927AE9B9-D12D-4A49-4E68-B6B0B14113FA}"/>
              </a:ext>
            </a:extLst>
          </p:cNvPr>
          <p:cNvSpPr txBox="1">
            <a:spLocks/>
          </p:cNvSpPr>
          <p:nvPr/>
        </p:nvSpPr>
        <p:spPr>
          <a:xfrm>
            <a:off x="101589" y="879556"/>
            <a:ext cx="9622226" cy="734640"/>
          </a:xfrm>
          <a:prstGeom prst="rect">
            <a:avLst/>
          </a:prstGeom>
          <a:ln w="25400">
            <a:solidFill>
              <a:schemeClr val="tx2"/>
            </a:solidFill>
          </a:ln>
        </p:spPr>
        <p:txBody>
          <a:bodyPr wrap="square" lIns="90000" tIns="72000"/>
          <a:lstStyle>
            <a:lvl1pPr marL="342900" indent="-342900" algn="l" rtl="0" eaLnBrk="0" fontAlgn="base" hangingPunct="0">
              <a:spcBef>
                <a:spcPct val="0"/>
              </a:spcBef>
              <a:spcAft>
                <a:spcPct val="0"/>
              </a:spcAft>
              <a:buClr>
                <a:schemeClr val="tx1"/>
              </a:buClr>
              <a:buFont typeface="ＭＳ Ｐゴシック" panose="020B0600070205080204" pitchFamily="50" charset="-128"/>
              <a:defRPr sz="16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eaLnBrk="0" fontAlgn="base" hangingPunct="0">
              <a:spcBef>
                <a:spcPct val="0"/>
              </a:spcBef>
              <a:spcAft>
                <a:spcPct val="0"/>
              </a:spcAft>
              <a:buClr>
                <a:schemeClr val="tx1"/>
              </a:buClr>
              <a:buFont typeface="ＭＳ Ｐゴシック" panose="020B0600070205080204" pitchFamily="50" charset="-128"/>
              <a:defRPr sz="16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rtl="0" eaLnBrk="0" fontAlgn="base" hangingPunct="0">
              <a:spcBef>
                <a:spcPct val="0"/>
              </a:spcBef>
              <a:spcAft>
                <a:spcPct val="0"/>
              </a:spcAft>
              <a:buClr>
                <a:schemeClr val="tx1"/>
              </a:buClr>
              <a:buFont typeface="ＭＳ Ｐゴシック" panose="020B0600070205080204" pitchFamily="50" charset="-128"/>
              <a:defRPr sz="16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rtl="0" eaLnBrk="0" fontAlgn="base" hangingPunct="0">
              <a:spcBef>
                <a:spcPct val="0"/>
              </a:spcBef>
              <a:spcAft>
                <a:spcPct val="0"/>
              </a:spcAft>
              <a:buClr>
                <a:schemeClr val="tx1"/>
              </a:buClr>
              <a:buFont typeface="ＭＳ Ｐゴシック" panose="020B0600070205080204" pitchFamily="50" charset="-128"/>
              <a:defRPr sz="16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rtl="0" eaLnBrk="0" fontAlgn="base" hangingPunct="0">
              <a:spcBef>
                <a:spcPct val="0"/>
              </a:spcBef>
              <a:spcAft>
                <a:spcPct val="0"/>
              </a:spcAft>
              <a:buClr>
                <a:schemeClr val="tx1"/>
              </a:buClr>
              <a:buFont typeface="ＭＳ Ｐゴシック" panose="020B0600070205080204" pitchFamily="50" charset="-128"/>
              <a:defRPr sz="16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rtl="0" eaLnBrk="0" fontAlgn="base" hangingPunct="0">
              <a:spcBef>
                <a:spcPct val="0"/>
              </a:spcBef>
              <a:spcAft>
                <a:spcPct val="0"/>
              </a:spcAft>
              <a:buClr>
                <a:schemeClr val="tx1"/>
              </a:buClr>
              <a:buFont typeface="ＭＳ Ｐゴシック" charset="-128"/>
              <a:defRPr sz="1600">
                <a:solidFill>
                  <a:schemeClr val="tx1"/>
                </a:solidFill>
                <a:latin typeface="+mn-lt"/>
              </a:defRPr>
            </a:lvl6pPr>
            <a:lvl7pPr marL="2971800" indent="-228600" algn="l" rtl="0" eaLnBrk="0" fontAlgn="base" hangingPunct="0">
              <a:spcBef>
                <a:spcPct val="0"/>
              </a:spcBef>
              <a:spcAft>
                <a:spcPct val="0"/>
              </a:spcAft>
              <a:buClr>
                <a:schemeClr val="tx1"/>
              </a:buClr>
              <a:buFont typeface="ＭＳ Ｐゴシック" charset="-128"/>
              <a:defRPr sz="1600">
                <a:solidFill>
                  <a:schemeClr val="tx1"/>
                </a:solidFill>
                <a:latin typeface="+mn-lt"/>
              </a:defRPr>
            </a:lvl7pPr>
            <a:lvl8pPr marL="3429000" indent="-228600" algn="l" rtl="0" eaLnBrk="0" fontAlgn="base" hangingPunct="0">
              <a:spcBef>
                <a:spcPct val="0"/>
              </a:spcBef>
              <a:spcAft>
                <a:spcPct val="0"/>
              </a:spcAft>
              <a:buClr>
                <a:schemeClr val="tx1"/>
              </a:buClr>
              <a:buFont typeface="ＭＳ Ｐゴシック" charset="-128"/>
              <a:defRPr sz="1600">
                <a:solidFill>
                  <a:schemeClr val="tx1"/>
                </a:solidFill>
                <a:latin typeface="+mn-lt"/>
              </a:defRPr>
            </a:lvl8pPr>
            <a:lvl9pPr marL="3886200" indent="-228600" algn="l" rtl="0" eaLnBrk="0" fontAlgn="base" hangingPunct="0">
              <a:spcBef>
                <a:spcPct val="0"/>
              </a:spcBef>
              <a:spcAft>
                <a:spcPct val="0"/>
              </a:spcAft>
              <a:buClr>
                <a:schemeClr val="tx1"/>
              </a:buClr>
              <a:buFont typeface="ＭＳ Ｐゴシック" charset="-128"/>
              <a:defRPr sz="1600">
                <a:solidFill>
                  <a:schemeClr val="tx1"/>
                </a:solidFill>
                <a:latin typeface="+mn-lt"/>
              </a:defRPr>
            </a:lvl9pPr>
          </a:lstStyle>
          <a:p>
            <a:pPr marL="285750" indent="-285750">
              <a:lnSpc>
                <a:spcPct val="110000"/>
              </a:lnSpc>
              <a:spcBef>
                <a:spcPts val="600"/>
              </a:spcBef>
              <a:buClr>
                <a:srgbClr val="000000"/>
              </a:buClr>
              <a:buFont typeface="Arial" panose="020B0604020202020204" pitchFamily="34" charset="0"/>
              <a:buChar char="•"/>
              <a:defRPr/>
            </a:pPr>
            <a:r>
              <a:rPr kumimoji="1" lang="ja-JP" altLang="en-US" sz="1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運用開始日入力は、</a:t>
            </a:r>
            <a:r>
              <a:rPr lang="ja-JP" altLang="en-US" sz="1800" kern="0">
                <a:solidFill>
                  <a:srgbClr val="000000"/>
                </a:solidFill>
              </a:rPr>
              <a:t>「施術所等向け総合ポータルサイト」にログインのうえ、以下の手順で行うことが　できます。</a:t>
            </a:r>
            <a:endParaRPr kumimoji="1" lang="en-US" altLang="ja-JP" sz="1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pic>
        <p:nvPicPr>
          <p:cNvPr id="2" name="図 1">
            <a:extLst>
              <a:ext uri="{FF2B5EF4-FFF2-40B4-BE49-F238E27FC236}">
                <a16:creationId xmlns:a16="http://schemas.microsoft.com/office/drawing/2014/main" id="{E49525D0-F2D9-DBEE-E685-4E007FD359CA}"/>
              </a:ext>
            </a:extLst>
          </p:cNvPr>
          <p:cNvPicPr>
            <a:picLocks noChangeAspect="1"/>
          </p:cNvPicPr>
          <p:nvPr/>
        </p:nvPicPr>
        <p:blipFill>
          <a:blip r:embed="rId3"/>
          <a:stretch>
            <a:fillRect/>
          </a:stretch>
        </p:blipFill>
        <p:spPr>
          <a:xfrm>
            <a:off x="182203" y="4265061"/>
            <a:ext cx="3219668" cy="2437630"/>
          </a:xfrm>
          <a:prstGeom prst="rect">
            <a:avLst/>
          </a:prstGeom>
        </p:spPr>
      </p:pic>
      <p:pic>
        <p:nvPicPr>
          <p:cNvPr id="4" name="図 3">
            <a:extLst>
              <a:ext uri="{FF2B5EF4-FFF2-40B4-BE49-F238E27FC236}">
                <a16:creationId xmlns:a16="http://schemas.microsoft.com/office/drawing/2014/main" id="{05EFE0A7-1501-7EA1-964F-1D4FEDCD39DD}"/>
              </a:ext>
            </a:extLst>
          </p:cNvPr>
          <p:cNvPicPr>
            <a:picLocks noChangeAspect="1"/>
          </p:cNvPicPr>
          <p:nvPr/>
        </p:nvPicPr>
        <p:blipFill>
          <a:blip r:embed="rId4"/>
          <a:stretch>
            <a:fillRect/>
          </a:stretch>
        </p:blipFill>
        <p:spPr>
          <a:xfrm>
            <a:off x="51314" y="2215916"/>
            <a:ext cx="3148305" cy="1530519"/>
          </a:xfrm>
          <a:prstGeom prst="rect">
            <a:avLst/>
          </a:prstGeom>
        </p:spPr>
      </p:pic>
      <p:sp>
        <p:nvSpPr>
          <p:cNvPr id="9" name="四角形: 角を丸くする 8">
            <a:extLst>
              <a:ext uri="{FF2B5EF4-FFF2-40B4-BE49-F238E27FC236}">
                <a16:creationId xmlns:a16="http://schemas.microsoft.com/office/drawing/2014/main" id="{DF2DFB9E-F204-7016-7A51-A280AEEA9FE3}"/>
              </a:ext>
            </a:extLst>
          </p:cNvPr>
          <p:cNvSpPr/>
          <p:nvPr/>
        </p:nvSpPr>
        <p:spPr>
          <a:xfrm>
            <a:off x="1621274" y="2753136"/>
            <a:ext cx="800100" cy="505070"/>
          </a:xfrm>
          <a:prstGeom prst="roundRect">
            <a:avLst>
              <a:gd name="adj" fmla="val 6609"/>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ysClr val="windowText" lastClr="000000"/>
              </a:solidFill>
            </a:endParaRPr>
          </a:p>
        </p:txBody>
      </p:sp>
      <p:sp>
        <p:nvSpPr>
          <p:cNvPr id="11" name="ホームベース 308">
            <a:extLst>
              <a:ext uri="{FF2B5EF4-FFF2-40B4-BE49-F238E27FC236}">
                <a16:creationId xmlns:a16="http://schemas.microsoft.com/office/drawing/2014/main" id="{049D3079-E7B8-3E52-8045-6BFF22C995C3}"/>
              </a:ext>
            </a:extLst>
          </p:cNvPr>
          <p:cNvSpPr>
            <a:spLocks/>
          </p:cNvSpPr>
          <p:nvPr/>
        </p:nvSpPr>
        <p:spPr>
          <a:xfrm>
            <a:off x="157610" y="1741030"/>
            <a:ext cx="3042009" cy="284299"/>
          </a:xfrm>
          <a:prstGeom prst="homePlate">
            <a:avLst>
              <a:gd name="adj" fmla="val 22491"/>
            </a:avLst>
          </a:prstGeom>
          <a:solidFill>
            <a:srgbClr val="004583"/>
          </a:solidFill>
          <a:ln w="12700" cap="flat" cmpd="sng" algn="ctr">
            <a:noFill/>
            <a:prstDash val="solid"/>
            <a:miter lim="800000"/>
          </a:ln>
          <a:effectLst/>
        </p:spPr>
        <p:txBody>
          <a:bodyPr wrap="none" lIns="72000" tIns="36000" rIns="72000" bIns="36000" rtlCol="0" anchor="ctr"/>
          <a:lstStyle/>
          <a:p>
            <a:pPr marL="0" marR="0" lvl="0" indent="0" defTabSz="914400" eaLnBrk="1" fontAlgn="base" latinLnBrk="0" hangingPunct="1">
              <a:lnSpc>
                <a:spcPct val="100000"/>
              </a:lnSpc>
              <a:spcBef>
                <a:spcPct val="0"/>
              </a:spcBef>
              <a:spcAft>
                <a:spcPct val="0"/>
              </a:spcAft>
              <a:buClrTx/>
              <a:buSzTx/>
              <a:buFontTx/>
              <a:buNone/>
              <a:tabLst/>
              <a:defRPr/>
            </a:pPr>
            <a:r>
              <a:rPr lang="ja-JP" altLang="en-US" sz="1200" b="1" kern="0">
                <a:solidFill>
                  <a:schemeClr val="bg1"/>
                </a:solidFill>
                <a:latin typeface="Meiryo UI" panose="020B0604030504040204" pitchFamily="50" charset="-128"/>
                <a:ea typeface="Meiryo UI" panose="020B0604030504040204" pitchFamily="50" charset="-128"/>
              </a:rPr>
              <a:t>「各種申請」を押下</a:t>
            </a:r>
            <a:endParaRPr kumimoji="1" lang="ja-JP" altLang="en-US" sz="1200" b="1" kern="0">
              <a:solidFill>
                <a:schemeClr val="bg1"/>
              </a:solidFill>
              <a:latin typeface="Meiryo UI" panose="020B0604030504040204" pitchFamily="50" charset="-128"/>
              <a:ea typeface="Meiryo UI" panose="020B0604030504040204" pitchFamily="50" charset="-128"/>
            </a:endParaRPr>
          </a:p>
        </p:txBody>
      </p:sp>
      <p:sp>
        <p:nvSpPr>
          <p:cNvPr id="12" name="ホームベース 308">
            <a:extLst>
              <a:ext uri="{FF2B5EF4-FFF2-40B4-BE49-F238E27FC236}">
                <a16:creationId xmlns:a16="http://schemas.microsoft.com/office/drawing/2014/main" id="{3E9C2027-A4F1-457F-9818-ADF3BA750B10}"/>
              </a:ext>
            </a:extLst>
          </p:cNvPr>
          <p:cNvSpPr>
            <a:spLocks/>
          </p:cNvSpPr>
          <p:nvPr/>
        </p:nvSpPr>
        <p:spPr>
          <a:xfrm>
            <a:off x="3230722" y="1741030"/>
            <a:ext cx="2714901" cy="284299"/>
          </a:xfrm>
          <a:prstGeom prst="homePlate">
            <a:avLst>
              <a:gd name="adj" fmla="val 22491"/>
            </a:avLst>
          </a:prstGeom>
          <a:solidFill>
            <a:srgbClr val="004583"/>
          </a:solidFill>
          <a:ln w="12700" cap="flat" cmpd="sng" algn="ctr">
            <a:noFill/>
            <a:prstDash val="solid"/>
            <a:miter lim="800000"/>
          </a:ln>
          <a:effectLst/>
        </p:spPr>
        <p:txBody>
          <a:bodyPr wrap="none" lIns="72000" tIns="36000" rIns="72000" bIns="36000" rtlCol="0" anchor="ctr"/>
          <a:lstStyle/>
          <a:p>
            <a:pPr defTabSz="914400" fontAlgn="base">
              <a:spcBef>
                <a:spcPct val="0"/>
              </a:spcBef>
              <a:spcAft>
                <a:spcPct val="0"/>
              </a:spcAft>
              <a:defRPr/>
            </a:pPr>
            <a:r>
              <a:rPr lang="ja-JP" altLang="en-US" sz="1200" b="1" kern="0">
                <a:solidFill>
                  <a:schemeClr val="bg1"/>
                </a:solidFill>
                <a:latin typeface="Meiryo UI" panose="020B0604030504040204" pitchFamily="50" charset="-128"/>
                <a:ea typeface="Meiryo UI" panose="020B0604030504040204" pitchFamily="50" charset="-128"/>
              </a:rPr>
              <a:t>「運用開始日登録」を押下</a:t>
            </a:r>
            <a:endParaRPr kumimoji="1" lang="ja-JP" altLang="en-US" sz="1200" b="1" kern="0">
              <a:solidFill>
                <a:schemeClr val="bg1"/>
              </a:solidFill>
              <a:latin typeface="Meiryo UI" panose="020B0604030504040204" pitchFamily="50" charset="-128"/>
              <a:ea typeface="Meiryo UI" panose="020B0604030504040204" pitchFamily="50" charset="-128"/>
            </a:endParaRPr>
          </a:p>
        </p:txBody>
      </p:sp>
      <p:sp>
        <p:nvSpPr>
          <p:cNvPr id="13" name="ホームベース 308">
            <a:extLst>
              <a:ext uri="{FF2B5EF4-FFF2-40B4-BE49-F238E27FC236}">
                <a16:creationId xmlns:a16="http://schemas.microsoft.com/office/drawing/2014/main" id="{8E0733B9-ED44-E9E7-C1D0-2801120750F5}"/>
              </a:ext>
            </a:extLst>
          </p:cNvPr>
          <p:cNvSpPr>
            <a:spLocks/>
          </p:cNvSpPr>
          <p:nvPr/>
        </p:nvSpPr>
        <p:spPr>
          <a:xfrm>
            <a:off x="157610" y="3916859"/>
            <a:ext cx="3303094" cy="284299"/>
          </a:xfrm>
          <a:prstGeom prst="homePlate">
            <a:avLst>
              <a:gd name="adj" fmla="val 22491"/>
            </a:avLst>
          </a:prstGeom>
          <a:solidFill>
            <a:srgbClr val="004583"/>
          </a:solidFill>
          <a:ln w="12700" cap="flat" cmpd="sng" algn="ctr">
            <a:noFill/>
            <a:prstDash val="solid"/>
            <a:miter lim="800000"/>
          </a:ln>
          <a:effectLst/>
        </p:spPr>
        <p:txBody>
          <a:bodyPr wrap="none" lIns="72000" tIns="36000" rIns="72000" bIns="36000" rtlCol="0" anchor="ct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sz="1200" b="1" kern="0">
                <a:solidFill>
                  <a:schemeClr val="bg1"/>
                </a:solidFill>
                <a:latin typeface="Meiryo UI" panose="020B0604030504040204" pitchFamily="50" charset="-128"/>
                <a:ea typeface="Meiryo UI" panose="020B0604030504040204" pitchFamily="50" charset="-128"/>
              </a:rPr>
              <a:t>「運用開始日入力欄」を入力し、送信</a:t>
            </a:r>
          </a:p>
        </p:txBody>
      </p:sp>
      <p:sp>
        <p:nvSpPr>
          <p:cNvPr id="15" name="ホームベース 308">
            <a:extLst>
              <a:ext uri="{FF2B5EF4-FFF2-40B4-BE49-F238E27FC236}">
                <a16:creationId xmlns:a16="http://schemas.microsoft.com/office/drawing/2014/main" id="{ADA08E71-2BF7-B45D-8B85-02F89CD97772}"/>
              </a:ext>
            </a:extLst>
          </p:cNvPr>
          <p:cNvSpPr>
            <a:spLocks/>
          </p:cNvSpPr>
          <p:nvPr/>
        </p:nvSpPr>
        <p:spPr>
          <a:xfrm>
            <a:off x="5976727" y="1735411"/>
            <a:ext cx="3888000" cy="284299"/>
          </a:xfrm>
          <a:prstGeom prst="homePlate">
            <a:avLst>
              <a:gd name="adj" fmla="val 22491"/>
            </a:avLst>
          </a:prstGeom>
          <a:solidFill>
            <a:srgbClr val="004583"/>
          </a:solidFill>
          <a:ln w="12700" cap="flat" cmpd="sng" algn="ctr">
            <a:noFill/>
            <a:prstDash val="solid"/>
            <a:miter lim="800000"/>
          </a:ln>
          <a:effectLst/>
        </p:spPr>
        <p:txBody>
          <a:bodyPr wrap="none" lIns="72000" tIns="36000" rIns="72000" bIns="36000" rtlCol="0" anchor="ctr"/>
          <a:lstStyle/>
          <a:p>
            <a:pPr marL="0" marR="0" lvl="0" indent="0" defTabSz="914400" eaLnBrk="1" fontAlgn="base" latinLnBrk="0" hangingPunct="1">
              <a:lnSpc>
                <a:spcPct val="100000"/>
              </a:lnSpc>
              <a:spcBef>
                <a:spcPct val="0"/>
              </a:spcBef>
              <a:spcAft>
                <a:spcPct val="0"/>
              </a:spcAft>
              <a:buClrTx/>
              <a:buSzTx/>
              <a:buFontTx/>
              <a:buNone/>
              <a:tabLst/>
              <a:defRPr/>
            </a:pPr>
            <a:r>
              <a:rPr lang="ja-JP" altLang="en-US" sz="1200" b="1" kern="0">
                <a:solidFill>
                  <a:schemeClr val="bg1"/>
                </a:solidFill>
                <a:latin typeface="Meiryo UI" panose="020B0604030504040204" pitchFamily="50" charset="-128"/>
                <a:ea typeface="Meiryo UI" panose="020B0604030504040204" pitchFamily="50" charset="-128"/>
              </a:rPr>
              <a:t>「マイナ資格確認アプリ（施術所）運用開始日入力」を押下</a:t>
            </a:r>
            <a:endParaRPr kumimoji="1" lang="ja-JP" altLang="en-US" sz="1200" b="1" kern="0">
              <a:solidFill>
                <a:schemeClr val="bg1"/>
              </a:solidFill>
              <a:latin typeface="Meiryo UI" panose="020B0604030504040204" pitchFamily="50" charset="-128"/>
              <a:ea typeface="Meiryo UI" panose="020B0604030504040204" pitchFamily="50" charset="-128"/>
            </a:endParaRPr>
          </a:p>
        </p:txBody>
      </p:sp>
      <p:sp>
        <p:nvSpPr>
          <p:cNvPr id="17" name="スライド番号プレースホルダー 2">
            <a:extLst>
              <a:ext uri="{FF2B5EF4-FFF2-40B4-BE49-F238E27FC236}">
                <a16:creationId xmlns:a16="http://schemas.microsoft.com/office/drawing/2014/main" id="{8DF1EB00-B7BC-4577-6385-4B39FCC768A2}"/>
              </a:ext>
            </a:extLst>
          </p:cNvPr>
          <p:cNvSpPr txBox="1">
            <a:spLocks/>
          </p:cNvSpPr>
          <p:nvPr/>
        </p:nvSpPr>
        <p:spPr>
          <a:xfrm>
            <a:off x="9229260" y="6545413"/>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13</a:t>
            </a:fld>
            <a:endParaRPr lang="en-US" sz="1200">
              <a:solidFill>
                <a:srgbClr val="000000"/>
              </a:solidFill>
              <a:latin typeface="Arial" panose="020B0604020202020204" pitchFamily="34" charset="0"/>
              <a:ea typeface="メイリオ"/>
              <a:cs typeface="Arial" panose="020B0604020202020204" pitchFamily="34" charset="0"/>
            </a:endParaRPr>
          </a:p>
        </p:txBody>
      </p:sp>
      <p:pic>
        <p:nvPicPr>
          <p:cNvPr id="22" name="図 21">
            <a:extLst>
              <a:ext uri="{FF2B5EF4-FFF2-40B4-BE49-F238E27FC236}">
                <a16:creationId xmlns:a16="http://schemas.microsoft.com/office/drawing/2014/main" id="{3D98BC0E-BDA5-CBB0-CA8C-FA1C5AB9A6BC}"/>
              </a:ext>
            </a:extLst>
          </p:cNvPr>
          <p:cNvPicPr>
            <a:picLocks noChangeAspect="1"/>
          </p:cNvPicPr>
          <p:nvPr/>
        </p:nvPicPr>
        <p:blipFill>
          <a:blip r:embed="rId5"/>
          <a:stretch>
            <a:fillRect/>
          </a:stretch>
        </p:blipFill>
        <p:spPr>
          <a:xfrm>
            <a:off x="5976727" y="2079406"/>
            <a:ext cx="3709450" cy="1736548"/>
          </a:xfrm>
          <a:prstGeom prst="rect">
            <a:avLst/>
          </a:prstGeom>
        </p:spPr>
      </p:pic>
      <p:sp>
        <p:nvSpPr>
          <p:cNvPr id="24" name="四角形: 角を丸くする 23">
            <a:extLst>
              <a:ext uri="{FF2B5EF4-FFF2-40B4-BE49-F238E27FC236}">
                <a16:creationId xmlns:a16="http://schemas.microsoft.com/office/drawing/2014/main" id="{A40AAA17-A26C-F8B7-CA93-15E20E58595C}"/>
              </a:ext>
            </a:extLst>
          </p:cNvPr>
          <p:cNvSpPr/>
          <p:nvPr/>
        </p:nvSpPr>
        <p:spPr>
          <a:xfrm>
            <a:off x="3230722" y="2778125"/>
            <a:ext cx="911501" cy="514350"/>
          </a:xfrm>
          <a:prstGeom prst="roundRect">
            <a:avLst>
              <a:gd name="adj" fmla="val 697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ysClr val="windowText" lastClr="000000"/>
              </a:solidFill>
            </a:endParaRPr>
          </a:p>
        </p:txBody>
      </p:sp>
      <p:sp>
        <p:nvSpPr>
          <p:cNvPr id="25" name="四角形: 角を丸くする 24">
            <a:extLst>
              <a:ext uri="{FF2B5EF4-FFF2-40B4-BE49-F238E27FC236}">
                <a16:creationId xmlns:a16="http://schemas.microsoft.com/office/drawing/2014/main" id="{D3C45E74-EFE7-98F3-6954-BA11F75A454F}"/>
              </a:ext>
            </a:extLst>
          </p:cNvPr>
          <p:cNvSpPr/>
          <p:nvPr/>
        </p:nvSpPr>
        <p:spPr>
          <a:xfrm>
            <a:off x="6100922" y="3397347"/>
            <a:ext cx="1584192" cy="162436"/>
          </a:xfrm>
          <a:prstGeom prst="roundRect">
            <a:avLst>
              <a:gd name="adj" fmla="val 697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ysClr val="windowText" lastClr="000000"/>
              </a:solidFill>
            </a:endParaRPr>
          </a:p>
        </p:txBody>
      </p:sp>
      <p:cxnSp>
        <p:nvCxnSpPr>
          <p:cNvPr id="26" name="コネクタ: カギ線 25">
            <a:extLst>
              <a:ext uri="{FF2B5EF4-FFF2-40B4-BE49-F238E27FC236}">
                <a16:creationId xmlns:a16="http://schemas.microsoft.com/office/drawing/2014/main" id="{EAA848B8-BCD2-3A45-49B2-CF0E41066D0E}"/>
              </a:ext>
            </a:extLst>
          </p:cNvPr>
          <p:cNvCxnSpPr>
            <a:cxnSpLocks/>
            <a:stCxn id="24" idx="3"/>
          </p:cNvCxnSpPr>
          <p:nvPr/>
        </p:nvCxnSpPr>
        <p:spPr>
          <a:xfrm>
            <a:off x="4142223" y="3035300"/>
            <a:ext cx="1958699" cy="464787"/>
          </a:xfrm>
          <a:prstGeom prst="bentConnector3">
            <a:avLst>
              <a:gd name="adj1" fmla="val 50000"/>
            </a:avLst>
          </a:prstGeom>
          <a:ln w="57150">
            <a:solidFill>
              <a:srgbClr val="008000"/>
            </a:solidFill>
            <a:tailEnd type="triangle"/>
          </a:ln>
        </p:spPr>
        <p:style>
          <a:lnRef idx="1">
            <a:schemeClr val="accent1"/>
          </a:lnRef>
          <a:fillRef idx="0">
            <a:schemeClr val="accent1"/>
          </a:fillRef>
          <a:effectRef idx="0">
            <a:schemeClr val="accent1"/>
          </a:effectRef>
          <a:fontRef idx="minor">
            <a:schemeClr val="tx1"/>
          </a:fontRef>
        </p:style>
      </p:cxnSp>
      <p:sp>
        <p:nvSpPr>
          <p:cNvPr id="27" name="四角形: 角を丸くする 26">
            <a:extLst>
              <a:ext uri="{FF2B5EF4-FFF2-40B4-BE49-F238E27FC236}">
                <a16:creationId xmlns:a16="http://schemas.microsoft.com/office/drawing/2014/main" id="{FDCF32C0-1A6D-A931-91A3-5FC7501FFA30}"/>
              </a:ext>
            </a:extLst>
          </p:cNvPr>
          <p:cNvSpPr/>
          <p:nvPr/>
        </p:nvSpPr>
        <p:spPr>
          <a:xfrm>
            <a:off x="2477536" y="4643158"/>
            <a:ext cx="849405" cy="150298"/>
          </a:xfrm>
          <a:prstGeom prst="roundRect">
            <a:avLst>
              <a:gd name="adj" fmla="val 697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ysClr val="windowText" lastClr="000000"/>
              </a:solidFill>
            </a:endParaRPr>
          </a:p>
        </p:txBody>
      </p:sp>
      <p:sp>
        <p:nvSpPr>
          <p:cNvPr id="28" name="四角形: 角を丸くする 27">
            <a:extLst>
              <a:ext uri="{FF2B5EF4-FFF2-40B4-BE49-F238E27FC236}">
                <a16:creationId xmlns:a16="http://schemas.microsoft.com/office/drawing/2014/main" id="{B1346CD5-9B5F-A291-D553-BDCEE120F17D}"/>
              </a:ext>
            </a:extLst>
          </p:cNvPr>
          <p:cNvSpPr/>
          <p:nvPr/>
        </p:nvSpPr>
        <p:spPr>
          <a:xfrm>
            <a:off x="326091" y="6433858"/>
            <a:ext cx="1985962" cy="150298"/>
          </a:xfrm>
          <a:prstGeom prst="roundRect">
            <a:avLst>
              <a:gd name="adj" fmla="val 697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ysClr val="windowText" lastClr="000000"/>
              </a:solidFill>
            </a:endParaRPr>
          </a:p>
        </p:txBody>
      </p:sp>
      <p:cxnSp>
        <p:nvCxnSpPr>
          <p:cNvPr id="32" name="コネクタ: カギ線 31">
            <a:extLst>
              <a:ext uri="{FF2B5EF4-FFF2-40B4-BE49-F238E27FC236}">
                <a16:creationId xmlns:a16="http://schemas.microsoft.com/office/drawing/2014/main" id="{CA980044-E413-8160-4229-2A379286FE2E}"/>
              </a:ext>
            </a:extLst>
          </p:cNvPr>
          <p:cNvCxnSpPr>
            <a:cxnSpLocks/>
            <a:stCxn id="28" idx="3"/>
            <a:endCxn id="27" idx="2"/>
          </p:cNvCxnSpPr>
          <p:nvPr/>
        </p:nvCxnSpPr>
        <p:spPr>
          <a:xfrm flipV="1">
            <a:off x="2312053" y="4793456"/>
            <a:ext cx="590186" cy="1715551"/>
          </a:xfrm>
          <a:prstGeom prst="bentConnector2">
            <a:avLst/>
          </a:prstGeom>
          <a:ln w="38100">
            <a:solidFill>
              <a:srgbClr val="008000"/>
            </a:solidFill>
            <a:tailEnd type="triangle"/>
          </a:ln>
        </p:spPr>
        <p:style>
          <a:lnRef idx="1">
            <a:schemeClr val="accent1"/>
          </a:lnRef>
          <a:fillRef idx="0">
            <a:schemeClr val="accent1"/>
          </a:fillRef>
          <a:effectRef idx="0">
            <a:schemeClr val="accent1"/>
          </a:effectRef>
          <a:fontRef idx="minor">
            <a:schemeClr val="tx1"/>
          </a:fontRef>
        </p:style>
      </p:cxnSp>
      <p:sp>
        <p:nvSpPr>
          <p:cNvPr id="33" name="吹き出し: 四角形 32">
            <a:extLst>
              <a:ext uri="{FF2B5EF4-FFF2-40B4-BE49-F238E27FC236}">
                <a16:creationId xmlns:a16="http://schemas.microsoft.com/office/drawing/2014/main" id="{86380108-7977-5841-324A-C0D1C34EE21C}"/>
              </a:ext>
            </a:extLst>
          </p:cNvPr>
          <p:cNvSpPr/>
          <p:nvPr/>
        </p:nvSpPr>
        <p:spPr>
          <a:xfrm>
            <a:off x="3954779" y="4106313"/>
            <a:ext cx="2842261" cy="1313218"/>
          </a:xfrm>
          <a:prstGeom prst="wedgeRectCallout">
            <a:avLst>
              <a:gd name="adj1" fmla="val -100581"/>
              <a:gd name="adj2" fmla="val 121501"/>
            </a:avLst>
          </a:prstGeom>
          <a:solidFill>
            <a:schemeClr val="bg1"/>
          </a:solid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900">
                <a:solidFill>
                  <a:sysClr val="windowText" lastClr="000000"/>
                </a:solidFill>
                <a:latin typeface="Meiryo UI" panose="020B0604030504040204" pitchFamily="50" charset="-128"/>
                <a:ea typeface="Meiryo UI" panose="020B0604030504040204" pitchFamily="50" charset="-128"/>
              </a:rPr>
              <a:t>マイナ資格確認アプリの運用開始日（又は運用開始予定日）をカレンダーから選択していただくか、半角数字で入力し、年月日の間に「</a:t>
            </a:r>
            <a:r>
              <a:rPr kumimoji="1" lang="en-US" altLang="ja-JP" sz="900">
                <a:solidFill>
                  <a:sysClr val="windowText" lastClr="000000"/>
                </a:solidFill>
                <a:latin typeface="Meiryo UI" panose="020B0604030504040204" pitchFamily="50" charset="-128"/>
                <a:ea typeface="Meiryo UI" panose="020B0604030504040204" pitchFamily="50" charset="-128"/>
              </a:rPr>
              <a:t>-</a:t>
            </a:r>
            <a:r>
              <a:rPr kumimoji="1" lang="ja-JP" altLang="en-US" sz="900">
                <a:solidFill>
                  <a:sysClr val="windowText" lastClr="000000"/>
                </a:solidFill>
                <a:latin typeface="Meiryo UI" panose="020B0604030504040204" pitchFamily="50" charset="-128"/>
                <a:ea typeface="Meiryo UI" panose="020B0604030504040204" pitchFamily="50" charset="-128"/>
              </a:rPr>
              <a:t>（ハイフン）」を入力してください。</a:t>
            </a:r>
          </a:p>
          <a:p>
            <a:r>
              <a:rPr kumimoji="1" lang="ja-JP" altLang="en-US" sz="900">
                <a:solidFill>
                  <a:sysClr val="windowText" lastClr="000000"/>
                </a:solidFill>
                <a:latin typeface="Meiryo UI" panose="020B0604030504040204" pitchFamily="50" charset="-128"/>
                <a:ea typeface="Meiryo UI" panose="020B0604030504040204" pitchFamily="50" charset="-128"/>
              </a:rPr>
              <a:t>例：</a:t>
            </a:r>
            <a:r>
              <a:rPr kumimoji="1" lang="en-US" altLang="ja-JP" sz="900">
                <a:solidFill>
                  <a:sysClr val="windowText" lastClr="000000"/>
                </a:solidFill>
                <a:latin typeface="Meiryo UI" panose="020B0604030504040204" pitchFamily="50" charset="-128"/>
                <a:ea typeface="Meiryo UI" panose="020B0604030504040204" pitchFamily="50" charset="-128"/>
              </a:rPr>
              <a:t>2024-04-01</a:t>
            </a:r>
          </a:p>
        </p:txBody>
      </p:sp>
      <p:cxnSp>
        <p:nvCxnSpPr>
          <p:cNvPr id="34" name="コネクタ: カギ線 33">
            <a:extLst>
              <a:ext uri="{FF2B5EF4-FFF2-40B4-BE49-F238E27FC236}">
                <a16:creationId xmlns:a16="http://schemas.microsoft.com/office/drawing/2014/main" id="{FEEF52F2-DB73-1776-4132-168853185013}"/>
              </a:ext>
            </a:extLst>
          </p:cNvPr>
          <p:cNvCxnSpPr>
            <a:cxnSpLocks/>
          </p:cNvCxnSpPr>
          <p:nvPr/>
        </p:nvCxnSpPr>
        <p:spPr>
          <a:xfrm flipV="1">
            <a:off x="2452477" y="2982450"/>
            <a:ext cx="778245" cy="23221"/>
          </a:xfrm>
          <a:prstGeom prst="bentConnector3">
            <a:avLst>
              <a:gd name="adj1" fmla="val 50000"/>
            </a:avLst>
          </a:prstGeom>
          <a:ln w="57150">
            <a:solidFill>
              <a:srgbClr val="008000"/>
            </a:solidFill>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ED9E1437-0AAA-5AF4-59A1-F67CB3E17105}"/>
              </a:ext>
            </a:extLst>
          </p:cNvPr>
          <p:cNvSpPr txBox="1"/>
          <p:nvPr/>
        </p:nvSpPr>
        <p:spPr>
          <a:xfrm>
            <a:off x="3876893" y="6022226"/>
            <a:ext cx="5699125" cy="577081"/>
          </a:xfrm>
          <a:prstGeom prst="rect">
            <a:avLst/>
          </a:prstGeom>
          <a:noFill/>
        </p:spPr>
        <p:txBody>
          <a:bodyPr wrap="square">
            <a:spAutoFit/>
          </a:bodyPr>
          <a:lstStyle/>
          <a:p>
            <a:pPr marL="171450" indent="-171450" rtl="0">
              <a:buFont typeface="Meiryo UI" panose="020B0604030504040204" pitchFamily="50" charset="-128"/>
              <a:buChar char="※"/>
            </a:pPr>
            <a:r>
              <a:rPr lang="ja-JP" altLang="en-US" sz="1050" dirty="0">
                <a:latin typeface="Meiryo UI" panose="020B0604030504040204" pitchFamily="50" charset="-128"/>
                <a:ea typeface="Meiryo UI" panose="020B0604030504040204" pitchFamily="50" charset="-128"/>
              </a:rPr>
              <a:t>以下</a:t>
            </a:r>
            <a:r>
              <a:rPr lang="en-US" altLang="ja-JP" sz="1050" dirty="0">
                <a:latin typeface="Meiryo UI" panose="020B0604030504040204" pitchFamily="50" charset="-128"/>
                <a:ea typeface="Meiryo UI" panose="020B0604030504040204" pitchFamily="50" charset="-128"/>
              </a:rPr>
              <a:t>URL</a:t>
            </a:r>
            <a:r>
              <a:rPr lang="ja-JP" altLang="en-US" sz="1050" dirty="0">
                <a:latin typeface="Meiryo UI" panose="020B0604030504040204" pitchFamily="50" charset="-128"/>
                <a:ea typeface="Meiryo UI" panose="020B0604030504040204" pitchFamily="50" charset="-128"/>
              </a:rPr>
              <a:t>からも運用開始日入力フォームへのアクセスが可能です。</a:t>
            </a:r>
            <a:br>
              <a:rPr lang="en-US" altLang="ja-JP" sz="1050" dirty="0">
                <a:latin typeface="Meiryo UI" panose="020B0604030504040204" pitchFamily="50" charset="-128"/>
                <a:ea typeface="Meiryo UI" panose="020B0604030504040204" pitchFamily="50" charset="-128"/>
              </a:rPr>
            </a:br>
            <a:r>
              <a:rPr lang="en-US" altLang="ja-JP" sz="1050" dirty="0">
                <a:latin typeface="Meiryo UI" panose="020B0604030504040204" pitchFamily="50" charset="-128"/>
                <a:ea typeface="Meiryo UI" panose="020B0604030504040204" pitchFamily="50" charset="-128"/>
                <a:hlinkClick r:id="rId6"/>
              </a:rPr>
              <a:t>https://iryohokenjyoho.service-now.com/omf?id=sc_cat_item&amp;sys_id=52aa1eb6db7e611068e07845f396190c</a:t>
            </a:r>
            <a:endParaRPr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09021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1803845"/>
            <a:ext cx="7448625" cy="3250313"/>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オンライン資格確認（資格確認限定型）の概要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オンライン資格確認導入済み施設の公表について</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rPr>
              <a:t>ポスター・リーフレット等について</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施術所等向け総合ポータルサイトのご案内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86052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E1AF8DD9-2000-CB39-A78E-34A6EFADA562}"/>
              </a:ext>
            </a:extLst>
          </p:cNvPr>
          <p:cNvSpPr>
            <a:spLocks noGrp="1"/>
          </p:cNvSpPr>
          <p:nvPr>
            <p:ph type="title"/>
          </p:nvPr>
        </p:nvSpPr>
        <p:spPr/>
        <p:txBody>
          <a:bodyPr/>
          <a:lstStyle/>
          <a:p>
            <a:r>
              <a:rPr kumimoji="1" lang="ja-JP" altLang="en-US" sz="1810" b="1" i="0" u="none" strike="noStrike" kern="1200" cap="none" spc="272"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rPr>
              <a:t>ポスター・リーフレット等について</a:t>
            </a:r>
          </a:p>
        </p:txBody>
      </p:sp>
      <p:sp>
        <p:nvSpPr>
          <p:cNvPr id="3" name="コンテンツ プレースホルダー 4">
            <a:extLst>
              <a:ext uri="{FF2B5EF4-FFF2-40B4-BE49-F238E27FC236}">
                <a16:creationId xmlns:a16="http://schemas.microsoft.com/office/drawing/2014/main" id="{FA9BC819-9796-8D9B-CE78-F4502623646B}"/>
              </a:ext>
            </a:extLst>
          </p:cNvPr>
          <p:cNvSpPr txBox="1">
            <a:spLocks/>
          </p:cNvSpPr>
          <p:nvPr/>
        </p:nvSpPr>
        <p:spPr bwMode="auto">
          <a:xfrm>
            <a:off x="0" y="827999"/>
            <a:ext cx="9906000" cy="724975"/>
          </a:xfrm>
          <a:prstGeom prst="rect">
            <a:avLst/>
          </a:prstGeom>
          <a:solidFill>
            <a:schemeClr val="bg2"/>
          </a:solidFill>
          <a:ln w="12700">
            <a:noFill/>
            <a:miter lim="800000"/>
            <a:headEnd/>
            <a:tailEnd/>
          </a:ln>
        </p:spPr>
        <p:txBody>
          <a:bodyPr vert="horz" wrap="square" lIns="180000" tIns="144000" rIns="90407" bIns="46800" numCol="1" anchor="t" anchorCtr="0" compatLnSpc="1">
            <a:prstTxWarp prst="textNoShape">
              <a:avLst/>
            </a:prstTxWarp>
            <a:noAutofit/>
          </a:bodyPr>
          <a:lstStyle>
            <a:lvl1pPr marL="232171" indent="-232171" algn="l" rtl="0" eaLnBrk="1" fontAlgn="base" hangingPunct="1">
              <a:spcBef>
                <a:spcPts val="0"/>
              </a:spcBef>
              <a:spcAft>
                <a:spcPct val="0"/>
              </a:spcAft>
              <a:buFont typeface="Arial" panose="020B0604020202020204" pitchFamily="34" charset="0"/>
              <a:buChar char="•"/>
              <a:defRPr kumimoji="1" sz="1200">
                <a:solidFill>
                  <a:schemeClr val="tx1"/>
                </a:solidFill>
                <a:latin typeface="+mj-ea"/>
                <a:ea typeface="+mj-ea"/>
                <a:cs typeface="+mn-cs"/>
              </a:defRPr>
            </a:lvl1pPr>
            <a:lvl2pPr marL="573789" indent="-214278" algn="l" rtl="0" eaLnBrk="1" fontAlgn="base" hangingPunct="1">
              <a:spcBef>
                <a:spcPct val="20000"/>
              </a:spcBef>
              <a:spcAft>
                <a:spcPct val="0"/>
              </a:spcAft>
              <a:buChar char="–"/>
              <a:defRPr kumimoji="1" sz="2100">
                <a:solidFill>
                  <a:schemeClr val="tx1"/>
                </a:solidFill>
                <a:latin typeface="Times New Roman" pitchFamily="18" charset="0"/>
                <a:ea typeface="+mn-ea"/>
              </a:defRPr>
            </a:lvl2pPr>
            <a:lvl3pPr marL="888064" indent="-171422" algn="l" rtl="0" eaLnBrk="1" fontAlgn="base" hangingPunct="1">
              <a:spcBef>
                <a:spcPct val="20000"/>
              </a:spcBef>
              <a:spcAft>
                <a:spcPct val="0"/>
              </a:spcAft>
              <a:buChar char="•"/>
              <a:defRPr kumimoji="1" sz="1800">
                <a:solidFill>
                  <a:schemeClr val="tx1"/>
                </a:solidFill>
                <a:latin typeface="Times New Roman" pitchFamily="18" charset="0"/>
                <a:ea typeface="+mn-ea"/>
              </a:defRPr>
            </a:lvl3pPr>
            <a:lvl4pPr marL="1202338"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4pPr>
            <a:lvl5pPr marL="1542801" indent="-172613" algn="l" rtl="0" eaLnBrk="1" fontAlgn="base" hangingPunct="1">
              <a:spcBef>
                <a:spcPct val="20000"/>
              </a:spcBef>
              <a:spcAft>
                <a:spcPct val="0"/>
              </a:spcAft>
              <a:buChar char="»"/>
              <a:defRPr kumimoji="1" sz="1500">
                <a:solidFill>
                  <a:schemeClr val="tx1"/>
                </a:solidFill>
                <a:latin typeface="Times New Roman" pitchFamily="18" charset="0"/>
                <a:ea typeface="+mn-ea"/>
              </a:defRPr>
            </a:lvl5pPr>
            <a:lvl6pPr marL="1885647"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6pPr>
            <a:lvl7pPr marL="2228492"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7pPr>
            <a:lvl8pPr marL="2571336"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8pPr>
            <a:lvl9pPr marL="2914180"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9pPr>
          </a:lstStyle>
          <a:p>
            <a:pPr marL="232171" marR="0" lvl="0" indent="-232171" algn="l" defTabSz="914400" rtl="0" eaLnBrk="1" fontAlgn="base" latinLnBrk="0" hangingPunct="1">
              <a:lnSpc>
                <a:spcPct val="110000"/>
              </a:lnSpc>
              <a:spcBef>
                <a:spcPts val="0"/>
              </a:spcBef>
              <a:spcAft>
                <a:spcPts val="400"/>
              </a:spcAft>
              <a:buClrTx/>
              <a:buSzTx/>
              <a:buFont typeface="Arial" panose="020B0604020202020204" pitchFamily="34" charset="0"/>
              <a:buChar char="•"/>
              <a:tabLst/>
              <a:defRPr/>
            </a:pPr>
            <a:r>
              <a:rPr kumimoji="1" lang="ja-JP" altLang="en-US" sz="14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厚生労働省ホームページより、マイナ保険証利用促進のための患者向け周知広報物（ポスター・リーフレット）をダウンロードいただけます。ぜひ周知にご活用ください。</a:t>
            </a:r>
          </a:p>
        </p:txBody>
      </p:sp>
      <p:grpSp>
        <p:nvGrpSpPr>
          <p:cNvPr id="14" name="グループ化 13">
            <a:extLst>
              <a:ext uri="{FF2B5EF4-FFF2-40B4-BE49-F238E27FC236}">
                <a16:creationId xmlns:a16="http://schemas.microsoft.com/office/drawing/2014/main" id="{4F7F010C-372F-0A7D-DD13-05860E125EB8}"/>
              </a:ext>
            </a:extLst>
          </p:cNvPr>
          <p:cNvGrpSpPr/>
          <p:nvPr/>
        </p:nvGrpSpPr>
        <p:grpSpPr>
          <a:xfrm>
            <a:off x="549920" y="1655999"/>
            <a:ext cx="5581449" cy="289053"/>
            <a:chOff x="243625" y="2044780"/>
            <a:chExt cx="2840633" cy="298428"/>
          </a:xfrm>
        </p:grpSpPr>
        <p:sp>
          <p:nvSpPr>
            <p:cNvPr id="15" name="テキスト ボックス 14">
              <a:extLst>
                <a:ext uri="{FF2B5EF4-FFF2-40B4-BE49-F238E27FC236}">
                  <a16:creationId xmlns:a16="http://schemas.microsoft.com/office/drawing/2014/main" id="{01099245-7DAD-7760-F627-16138A8566C0}"/>
                </a:ext>
              </a:extLst>
            </p:cNvPr>
            <p:cNvSpPr txBox="1"/>
            <p:nvPr/>
          </p:nvSpPr>
          <p:spPr>
            <a:xfrm>
              <a:off x="952049" y="2044780"/>
              <a:ext cx="1423796" cy="298428"/>
            </a:xfrm>
            <a:prstGeom prst="rect">
              <a:avLst/>
            </a:prstGeom>
            <a:noFill/>
          </p:spPr>
          <p:txBody>
            <a:bodyPr wrap="none" rtlCol="0">
              <a:spAutoFit/>
            </a:bodyPr>
            <a:lstStyle/>
            <a:p>
              <a:pPr algn="ctr">
                <a:lnSpc>
                  <a:spcPct val="120000"/>
                </a:lnSpc>
                <a:spcAft>
                  <a:spcPts val="600"/>
                </a:spcAft>
                <a:buClr>
                  <a:schemeClr val="tx2"/>
                </a:buClr>
              </a:pPr>
              <a:r>
                <a:rPr kumimoji="1" lang="ja-JP" altLang="en-US" sz="1200">
                  <a:latin typeface="Meiryo UI" panose="020B0604030504040204" pitchFamily="50" charset="-128"/>
                  <a:ea typeface="Meiryo UI" panose="020B0604030504040204" pitchFamily="50" charset="-128"/>
                </a:rPr>
                <a:t>マイナンバーカードのご利用呼びかけポスター</a:t>
              </a:r>
            </a:p>
          </p:txBody>
        </p:sp>
        <p:cxnSp>
          <p:nvCxnSpPr>
            <p:cNvPr id="22" name="直線コネクタ 21">
              <a:extLst>
                <a:ext uri="{FF2B5EF4-FFF2-40B4-BE49-F238E27FC236}">
                  <a16:creationId xmlns:a16="http://schemas.microsoft.com/office/drawing/2014/main" id="{C9364971-32F9-D6FA-3402-3E47384055A7}"/>
                </a:ext>
              </a:extLst>
            </p:cNvPr>
            <p:cNvCxnSpPr>
              <a:cxnSpLocks/>
            </p:cNvCxnSpPr>
            <p:nvPr/>
          </p:nvCxnSpPr>
          <p:spPr>
            <a:xfrm>
              <a:off x="243625" y="2335794"/>
              <a:ext cx="2840633"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 name="グループ化 26">
            <a:extLst>
              <a:ext uri="{FF2B5EF4-FFF2-40B4-BE49-F238E27FC236}">
                <a16:creationId xmlns:a16="http://schemas.microsoft.com/office/drawing/2014/main" id="{BD9FB691-F4CD-1654-C91B-DBE5AF817317}"/>
              </a:ext>
            </a:extLst>
          </p:cNvPr>
          <p:cNvGrpSpPr/>
          <p:nvPr/>
        </p:nvGrpSpPr>
        <p:grpSpPr>
          <a:xfrm>
            <a:off x="6678530" y="1663180"/>
            <a:ext cx="3074881" cy="289053"/>
            <a:chOff x="3271283" y="2044780"/>
            <a:chExt cx="3892236" cy="298428"/>
          </a:xfrm>
        </p:grpSpPr>
        <p:sp>
          <p:nvSpPr>
            <p:cNvPr id="28" name="テキスト ボックス 27">
              <a:extLst>
                <a:ext uri="{FF2B5EF4-FFF2-40B4-BE49-F238E27FC236}">
                  <a16:creationId xmlns:a16="http://schemas.microsoft.com/office/drawing/2014/main" id="{4CF6AB26-CD7E-B23A-DFE6-B386B185E218}"/>
                </a:ext>
              </a:extLst>
            </p:cNvPr>
            <p:cNvSpPr txBox="1"/>
            <p:nvPr/>
          </p:nvSpPr>
          <p:spPr>
            <a:xfrm>
              <a:off x="3271283" y="2044780"/>
              <a:ext cx="3892236" cy="298428"/>
            </a:xfrm>
            <a:prstGeom prst="rect">
              <a:avLst/>
            </a:prstGeom>
            <a:noFill/>
          </p:spPr>
          <p:txBody>
            <a:bodyPr wrap="none" rtlCol="0">
              <a:spAutoFit/>
            </a:bodyPr>
            <a:lstStyle/>
            <a:p>
              <a:pPr algn="ctr">
                <a:lnSpc>
                  <a:spcPct val="120000"/>
                </a:lnSpc>
                <a:spcAft>
                  <a:spcPts val="600"/>
                </a:spcAft>
                <a:buClr>
                  <a:schemeClr val="tx2"/>
                </a:buClr>
              </a:pPr>
              <a:r>
                <a:rPr kumimoji="1" lang="ja-JP" altLang="en-US" sz="1200">
                  <a:latin typeface="Meiryo UI" panose="020B0604030504040204" pitchFamily="50" charset="-128"/>
                  <a:ea typeface="Meiryo UI" panose="020B0604030504040204" pitchFamily="50" charset="-128"/>
                </a:rPr>
                <a:t>配付用リーフレット（保険証利用登録方法）</a:t>
              </a:r>
            </a:p>
          </p:txBody>
        </p:sp>
        <p:cxnSp>
          <p:nvCxnSpPr>
            <p:cNvPr id="29" name="直線コネクタ 28">
              <a:extLst>
                <a:ext uri="{FF2B5EF4-FFF2-40B4-BE49-F238E27FC236}">
                  <a16:creationId xmlns:a16="http://schemas.microsoft.com/office/drawing/2014/main" id="{77E2AED5-EC18-536F-174E-98931DBA5519}"/>
                </a:ext>
              </a:extLst>
            </p:cNvPr>
            <p:cNvCxnSpPr>
              <a:cxnSpLocks/>
            </p:cNvCxnSpPr>
            <p:nvPr/>
          </p:nvCxnSpPr>
          <p:spPr>
            <a:xfrm>
              <a:off x="3515775" y="2335794"/>
              <a:ext cx="340325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4" name="テキスト ボックス 43">
            <a:extLst>
              <a:ext uri="{FF2B5EF4-FFF2-40B4-BE49-F238E27FC236}">
                <a16:creationId xmlns:a16="http://schemas.microsoft.com/office/drawing/2014/main" id="{80DFFECD-B6B4-7CB6-F25B-963478946519}"/>
              </a:ext>
            </a:extLst>
          </p:cNvPr>
          <p:cNvSpPr txBox="1"/>
          <p:nvPr/>
        </p:nvSpPr>
        <p:spPr>
          <a:xfrm>
            <a:off x="416969" y="6021162"/>
            <a:ext cx="1917156" cy="400110"/>
          </a:xfrm>
          <a:prstGeom prst="rect">
            <a:avLst/>
          </a:prstGeom>
          <a:noFill/>
        </p:spPr>
        <p:txBody>
          <a:bodyPr wrap="square">
            <a:spAutoFit/>
          </a:bodyPr>
          <a:lstStyle/>
          <a:p>
            <a:r>
              <a:rPr lang="en-US" altLang="ja-JP" sz="1000">
                <a:hlinkClick r:id="rId2"/>
              </a:rPr>
              <a:t>https://www.mhlw.go.jp/content/12400000/001312809.pdf</a:t>
            </a:r>
            <a:endParaRPr lang="en-US" altLang="ja-JP" sz="1000"/>
          </a:p>
        </p:txBody>
      </p:sp>
      <p:sp>
        <p:nvSpPr>
          <p:cNvPr id="48" name="テキスト ボックス 47">
            <a:extLst>
              <a:ext uri="{FF2B5EF4-FFF2-40B4-BE49-F238E27FC236}">
                <a16:creationId xmlns:a16="http://schemas.microsoft.com/office/drawing/2014/main" id="{AF0E74C2-6CF5-3799-E85D-B368B8AE54BD}"/>
              </a:ext>
            </a:extLst>
          </p:cNvPr>
          <p:cNvSpPr txBox="1"/>
          <p:nvPr/>
        </p:nvSpPr>
        <p:spPr>
          <a:xfrm>
            <a:off x="3340644" y="6030001"/>
            <a:ext cx="1917156" cy="553998"/>
          </a:xfrm>
          <a:prstGeom prst="rect">
            <a:avLst/>
          </a:prstGeom>
          <a:noFill/>
        </p:spPr>
        <p:txBody>
          <a:bodyPr wrap="square">
            <a:spAutoFit/>
          </a:bodyPr>
          <a:lstStyle/>
          <a:p>
            <a:r>
              <a:rPr lang="en-US" altLang="ja-JP" sz="1000">
                <a:hlinkClick r:id="rId3"/>
              </a:rPr>
              <a:t>https://www.mhlw.go.jp/content/12400000/001312810.pdf</a:t>
            </a:r>
            <a:endParaRPr lang="en-US" altLang="ja-JP" sz="1000"/>
          </a:p>
          <a:p>
            <a:endParaRPr lang="en-US" altLang="ja-JP" sz="1000"/>
          </a:p>
        </p:txBody>
      </p:sp>
      <p:sp>
        <p:nvSpPr>
          <p:cNvPr id="52" name="テキスト ボックス 51">
            <a:extLst>
              <a:ext uri="{FF2B5EF4-FFF2-40B4-BE49-F238E27FC236}">
                <a16:creationId xmlns:a16="http://schemas.microsoft.com/office/drawing/2014/main" id="{FA8B644E-BDFD-39CD-6ABE-2050D6E1BF13}"/>
              </a:ext>
            </a:extLst>
          </p:cNvPr>
          <p:cNvSpPr txBox="1"/>
          <p:nvPr/>
        </p:nvSpPr>
        <p:spPr>
          <a:xfrm>
            <a:off x="6871680" y="6032911"/>
            <a:ext cx="1917156" cy="553998"/>
          </a:xfrm>
          <a:prstGeom prst="rect">
            <a:avLst/>
          </a:prstGeom>
          <a:noFill/>
        </p:spPr>
        <p:txBody>
          <a:bodyPr wrap="square">
            <a:spAutoFit/>
          </a:bodyPr>
          <a:lstStyle/>
          <a:p>
            <a:r>
              <a:rPr lang="en-US" altLang="ja-JP" sz="1000">
                <a:hlinkClick r:id="rId4"/>
              </a:rPr>
              <a:t>https://www.mhlw.go.jp/content/12400000/001312811.pdf</a:t>
            </a:r>
            <a:endParaRPr lang="en-US" altLang="ja-JP" sz="1000"/>
          </a:p>
          <a:p>
            <a:endParaRPr lang="ja-JP" altLang="en-US" sz="1000"/>
          </a:p>
        </p:txBody>
      </p:sp>
      <p:pic>
        <p:nvPicPr>
          <p:cNvPr id="54" name="図 53" descr="QR コード&#10;&#10;自動的に生成された説明">
            <a:extLst>
              <a:ext uri="{FF2B5EF4-FFF2-40B4-BE49-F238E27FC236}">
                <a16:creationId xmlns:a16="http://schemas.microsoft.com/office/drawing/2014/main" id="{4324C9C5-2E39-E4CD-1A5F-74C33BA478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98063" y="5910957"/>
            <a:ext cx="828945" cy="828945"/>
          </a:xfrm>
          <a:prstGeom prst="rect">
            <a:avLst/>
          </a:prstGeom>
        </p:spPr>
      </p:pic>
      <p:sp>
        <p:nvSpPr>
          <p:cNvPr id="2" name="スライド番号プレースホルダー 2">
            <a:extLst>
              <a:ext uri="{FF2B5EF4-FFF2-40B4-BE49-F238E27FC236}">
                <a16:creationId xmlns:a16="http://schemas.microsoft.com/office/drawing/2014/main" id="{A85E4101-FD5F-22BA-D755-E018855C689F}"/>
              </a:ext>
            </a:extLst>
          </p:cNvPr>
          <p:cNvSpPr txBox="1">
            <a:spLocks/>
          </p:cNvSpPr>
          <p:nvPr/>
        </p:nvSpPr>
        <p:spPr>
          <a:xfrm>
            <a:off x="9229260" y="6545413"/>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15</a:t>
            </a:fld>
            <a:endParaRPr lang="en-US" sz="1200">
              <a:solidFill>
                <a:srgbClr val="000000"/>
              </a:solidFill>
              <a:latin typeface="Arial" panose="020B0604020202020204" pitchFamily="34" charset="0"/>
              <a:ea typeface="メイリオ"/>
              <a:cs typeface="Arial" panose="020B0604020202020204" pitchFamily="34" charset="0"/>
            </a:endParaRPr>
          </a:p>
        </p:txBody>
      </p:sp>
      <p:pic>
        <p:nvPicPr>
          <p:cNvPr id="6" name="図 5" descr="QR コード&#10;&#10;AI によって生成されたコンテンツは間違っている可能性があります。">
            <a:extLst>
              <a:ext uri="{FF2B5EF4-FFF2-40B4-BE49-F238E27FC236}">
                <a16:creationId xmlns:a16="http://schemas.microsoft.com/office/drawing/2014/main" id="{25F5174E-F471-6F9E-D070-A6CEF1DE103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23210" y="5958084"/>
            <a:ext cx="808159" cy="808159"/>
          </a:xfrm>
          <a:prstGeom prst="rect">
            <a:avLst/>
          </a:prstGeom>
        </p:spPr>
      </p:pic>
      <p:pic>
        <p:nvPicPr>
          <p:cNvPr id="8" name="図 7" descr="QR コード&#10;&#10;AI によって生成されたコンテンツは間違っている可能性があります。">
            <a:extLst>
              <a:ext uri="{FF2B5EF4-FFF2-40B4-BE49-F238E27FC236}">
                <a16:creationId xmlns:a16="http://schemas.microsoft.com/office/drawing/2014/main" id="{F77B528C-FEDF-38CF-96E9-537A0C10C5E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00201" y="5958084"/>
            <a:ext cx="808159" cy="808159"/>
          </a:xfrm>
          <a:prstGeom prst="rect">
            <a:avLst/>
          </a:prstGeom>
        </p:spPr>
      </p:pic>
      <p:pic>
        <p:nvPicPr>
          <p:cNvPr id="10" name="図 9" descr="ダイアグラム が含まれている画像&#10;&#10;AI によって生成されたコンテンツは間違っている可能性があります。">
            <a:extLst>
              <a:ext uri="{FF2B5EF4-FFF2-40B4-BE49-F238E27FC236}">
                <a16:creationId xmlns:a16="http://schemas.microsoft.com/office/drawing/2014/main" id="{593E620C-034B-E97F-84D3-96DC34D0A14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08400" y="2131200"/>
            <a:ext cx="2619415" cy="3783600"/>
          </a:xfrm>
          <a:prstGeom prst="rect">
            <a:avLst/>
          </a:prstGeom>
        </p:spPr>
      </p:pic>
      <p:pic>
        <p:nvPicPr>
          <p:cNvPr id="12" name="図 11" descr="テキスト&#10;&#10;AI によって生成されたコンテンツは間違っている可能性があります。">
            <a:extLst>
              <a:ext uri="{FF2B5EF4-FFF2-40B4-BE49-F238E27FC236}">
                <a16:creationId xmlns:a16="http://schemas.microsoft.com/office/drawing/2014/main" id="{180AB712-3811-97B1-3BBE-1E0CBDE1846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0800" y="2131200"/>
            <a:ext cx="2619415" cy="3783600"/>
          </a:xfrm>
          <a:prstGeom prst="rect">
            <a:avLst/>
          </a:prstGeom>
        </p:spPr>
      </p:pic>
      <p:pic>
        <p:nvPicPr>
          <p:cNvPr id="17" name="図 16" descr="ダイアグラム, テキスト&#10;&#10;AI によって生成されたコンテンツは間違っている可能性があります。">
            <a:extLst>
              <a:ext uri="{FF2B5EF4-FFF2-40B4-BE49-F238E27FC236}">
                <a16:creationId xmlns:a16="http://schemas.microsoft.com/office/drawing/2014/main" id="{5DDF38B8-0C2C-43F1-756A-995B2DB4F42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13600" y="2131200"/>
            <a:ext cx="2619415" cy="3783600"/>
          </a:xfrm>
          <a:prstGeom prst="rect">
            <a:avLst/>
          </a:prstGeom>
        </p:spPr>
      </p:pic>
    </p:spTree>
    <p:extLst>
      <p:ext uri="{BB962C8B-B14F-4D97-AF65-F5344CB8AC3E}">
        <p14:creationId xmlns:p14="http://schemas.microsoft.com/office/powerpoint/2010/main" val="1731260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1803845"/>
            <a:ext cx="7448625" cy="3250313"/>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オンライン資格確認（資格確認限定型）の概要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オンライン資格確認導入済み施設の公表について</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ポスター・リーフレット等について</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rPr>
              <a:t>施術所等向け総合ポータルサイトのご案内</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311908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4B610F-30A0-4D9F-9AAB-3CA9885BF54B}"/>
              </a:ext>
            </a:extLst>
          </p:cNvPr>
          <p:cNvSpPr>
            <a:spLocks noGrp="1"/>
          </p:cNvSpPr>
          <p:nvPr>
            <p:ph type="title"/>
          </p:nvPr>
        </p:nvSpPr>
        <p:spPr/>
        <p:txBody>
          <a:bodyPr/>
          <a:lstStyle/>
          <a:p>
            <a:r>
              <a:rPr kumimoji="1" lang="ja-JP" altLang="en-US">
                <a:latin typeface="Meiryo UI" panose="020B0604030504040204" pitchFamily="50" charset="-128"/>
                <a:ea typeface="Meiryo UI" panose="020B0604030504040204" pitchFamily="50" charset="-128"/>
              </a:rPr>
              <a:t>施術所等向け総合ポータルサイトのご案内</a:t>
            </a:r>
          </a:p>
        </p:txBody>
      </p:sp>
      <p:sp>
        <p:nvSpPr>
          <p:cNvPr id="10" name="コンテンツ プレースホルダー 4">
            <a:extLst>
              <a:ext uri="{FF2B5EF4-FFF2-40B4-BE49-F238E27FC236}">
                <a16:creationId xmlns:a16="http://schemas.microsoft.com/office/drawing/2014/main" id="{E0329825-D640-9F4C-6C59-498A0DE2745D}"/>
              </a:ext>
            </a:extLst>
          </p:cNvPr>
          <p:cNvSpPr txBox="1">
            <a:spLocks/>
          </p:cNvSpPr>
          <p:nvPr/>
        </p:nvSpPr>
        <p:spPr bwMode="auto">
          <a:xfrm>
            <a:off x="0" y="827999"/>
            <a:ext cx="9906000" cy="701706"/>
          </a:xfrm>
          <a:prstGeom prst="rect">
            <a:avLst/>
          </a:prstGeom>
          <a:solidFill>
            <a:schemeClr val="bg2"/>
          </a:solidFill>
          <a:ln w="12700">
            <a:noFill/>
            <a:miter lim="800000"/>
            <a:headEnd/>
            <a:tailEnd/>
          </a:ln>
        </p:spPr>
        <p:txBody>
          <a:bodyPr vert="horz" wrap="square" lIns="180000" tIns="36000" rIns="90407" bIns="46800" numCol="1" anchor="ctr" anchorCtr="0" compatLnSpc="1">
            <a:prstTxWarp prst="textNoShape">
              <a:avLst/>
            </a:prstTxWarp>
            <a:noAutofit/>
          </a:bodyPr>
          <a:lstStyle>
            <a:lvl1pPr marL="232171" indent="-232171" algn="l" rtl="0" eaLnBrk="1" fontAlgn="base" hangingPunct="1">
              <a:spcBef>
                <a:spcPts val="0"/>
              </a:spcBef>
              <a:spcAft>
                <a:spcPct val="0"/>
              </a:spcAft>
              <a:buFont typeface="Arial" panose="020B0604020202020204" pitchFamily="34" charset="0"/>
              <a:buChar char="•"/>
              <a:defRPr kumimoji="1" sz="1200">
                <a:solidFill>
                  <a:schemeClr val="tx1"/>
                </a:solidFill>
                <a:latin typeface="+mj-ea"/>
                <a:ea typeface="+mj-ea"/>
                <a:cs typeface="+mn-cs"/>
              </a:defRPr>
            </a:lvl1pPr>
            <a:lvl2pPr marL="573789" indent="-214278" algn="l" rtl="0" eaLnBrk="1" fontAlgn="base" hangingPunct="1">
              <a:spcBef>
                <a:spcPct val="20000"/>
              </a:spcBef>
              <a:spcAft>
                <a:spcPct val="0"/>
              </a:spcAft>
              <a:buChar char="–"/>
              <a:defRPr kumimoji="1" sz="2100">
                <a:solidFill>
                  <a:schemeClr val="tx1"/>
                </a:solidFill>
                <a:latin typeface="Times New Roman" pitchFamily="18" charset="0"/>
                <a:ea typeface="+mn-ea"/>
              </a:defRPr>
            </a:lvl2pPr>
            <a:lvl3pPr marL="888064" indent="-171422" algn="l" rtl="0" eaLnBrk="1" fontAlgn="base" hangingPunct="1">
              <a:spcBef>
                <a:spcPct val="20000"/>
              </a:spcBef>
              <a:spcAft>
                <a:spcPct val="0"/>
              </a:spcAft>
              <a:buChar char="•"/>
              <a:defRPr kumimoji="1" sz="1800">
                <a:solidFill>
                  <a:schemeClr val="tx1"/>
                </a:solidFill>
                <a:latin typeface="Times New Roman" pitchFamily="18" charset="0"/>
                <a:ea typeface="+mn-ea"/>
              </a:defRPr>
            </a:lvl3pPr>
            <a:lvl4pPr marL="1202338"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4pPr>
            <a:lvl5pPr marL="1542801" indent="-172613" algn="l" rtl="0" eaLnBrk="1" fontAlgn="base" hangingPunct="1">
              <a:spcBef>
                <a:spcPct val="20000"/>
              </a:spcBef>
              <a:spcAft>
                <a:spcPct val="0"/>
              </a:spcAft>
              <a:buChar char="»"/>
              <a:defRPr kumimoji="1" sz="1500">
                <a:solidFill>
                  <a:schemeClr val="tx1"/>
                </a:solidFill>
                <a:latin typeface="Times New Roman" pitchFamily="18" charset="0"/>
                <a:ea typeface="+mn-ea"/>
              </a:defRPr>
            </a:lvl5pPr>
            <a:lvl6pPr marL="1885647"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6pPr>
            <a:lvl7pPr marL="2228492"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7pPr>
            <a:lvl8pPr marL="2571336"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8pPr>
            <a:lvl9pPr marL="2914180"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9pPr>
          </a:lstStyle>
          <a:p>
            <a:pPr defTabSz="914400">
              <a:spcAft>
                <a:spcPts val="0"/>
              </a:spcAft>
              <a:defRPr/>
            </a:pPr>
            <a:r>
              <a:rPr kumimoji="1" lang="ja-JP" altLang="en-US" sz="1400" kern="0" dirty="0">
                <a:latin typeface="Meiryo UI" panose="020B0604030504040204" pitchFamily="50" charset="-128"/>
                <a:ea typeface="Meiryo UI" panose="020B0604030504040204" pitchFamily="50" charset="-128"/>
              </a:rPr>
              <a:t>「施術所等向け総合ポータルサイト」では、オンライン資格確認（資格確認限定型）に関する最新情報を発信しています。</a:t>
            </a:r>
            <a:br>
              <a:rPr kumimoji="1" lang="en-US" altLang="ja-JP" sz="1400" kern="0" dirty="0">
                <a:latin typeface="Meiryo UI" panose="020B0604030504040204" pitchFamily="50" charset="-128"/>
                <a:ea typeface="Meiryo UI" panose="020B0604030504040204" pitchFamily="50" charset="-128"/>
              </a:rPr>
            </a:br>
            <a:r>
              <a:rPr lang="ja-JP" altLang="en-US" sz="1400" kern="0" dirty="0">
                <a:latin typeface="Meiryo UI" panose="020B0604030504040204" pitchFamily="50" charset="-128"/>
                <a:ea typeface="Meiryo UI" panose="020B0604030504040204" pitchFamily="50" charset="-128"/>
              </a:rPr>
              <a:t>ユーザー（</a:t>
            </a:r>
            <a:r>
              <a:rPr kumimoji="1" lang="ja-JP" altLang="en-US" sz="1400" kern="0" dirty="0">
                <a:latin typeface="Meiryo UI" panose="020B0604030504040204" pitchFamily="50" charset="-128"/>
                <a:ea typeface="Meiryo UI" panose="020B0604030504040204" pitchFamily="50" charset="-128"/>
              </a:rPr>
              <a:t>アカウント）登録のうえ、定期的</a:t>
            </a:r>
            <a:r>
              <a:rPr lang="ja-JP" altLang="en-US" sz="1400" kern="0" dirty="0">
                <a:latin typeface="Meiryo UI" panose="020B0604030504040204" pitchFamily="50" charset="-128"/>
                <a:ea typeface="Meiryo UI" panose="020B0604030504040204" pitchFamily="50" charset="-128"/>
              </a:rPr>
              <a:t>な</a:t>
            </a:r>
            <a:r>
              <a:rPr kumimoji="1" lang="ja-JP" altLang="en-US" sz="1400" kern="0" dirty="0">
                <a:latin typeface="Meiryo UI" panose="020B0604030504040204" pitchFamily="50" charset="-128"/>
                <a:ea typeface="Meiryo UI" panose="020B0604030504040204" pitchFamily="50" charset="-128"/>
              </a:rPr>
              <a:t>お知らせ</a:t>
            </a:r>
            <a:r>
              <a:rPr lang="ja-JP" altLang="en-US" sz="1400" kern="0" dirty="0">
                <a:latin typeface="Meiryo UI" panose="020B0604030504040204" pitchFamily="50" charset="-128"/>
                <a:ea typeface="Meiryo UI" panose="020B0604030504040204" pitchFamily="50" charset="-128"/>
              </a:rPr>
              <a:t>の</a:t>
            </a:r>
            <a:r>
              <a:rPr kumimoji="1" lang="ja-JP" altLang="en-US" sz="1400" kern="0" dirty="0">
                <a:latin typeface="Meiryo UI" panose="020B0604030504040204" pitchFamily="50" charset="-128"/>
                <a:ea typeface="Meiryo UI" panose="020B0604030504040204" pitchFamily="50" charset="-128"/>
              </a:rPr>
              <a:t>ご確認をお願いします。</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4" name="四角形: 角を丸くする 13">
            <a:hlinkClick r:id="" action="ppaction://noaction"/>
            <a:extLst>
              <a:ext uri="{FF2B5EF4-FFF2-40B4-BE49-F238E27FC236}">
                <a16:creationId xmlns:a16="http://schemas.microsoft.com/office/drawing/2014/main" id="{85A1E2CF-E4D6-5BAB-9F03-75ABB5511307}"/>
              </a:ext>
            </a:extLst>
          </p:cNvPr>
          <p:cNvSpPr/>
          <p:nvPr/>
        </p:nvSpPr>
        <p:spPr bwMode="auto">
          <a:xfrm>
            <a:off x="5181970" y="2794283"/>
            <a:ext cx="4210263" cy="462304"/>
          </a:xfrm>
          <a:prstGeom prst="roundRect">
            <a:avLst/>
          </a:prstGeom>
          <a:solidFill>
            <a:schemeClr val="bg1"/>
          </a:solidFill>
          <a:ln w="28575" algn="ctr">
            <a:solidFill>
              <a:schemeClr val="tx2"/>
            </a:solidFill>
            <a:miter lim="800000"/>
            <a:headEnd/>
            <a:tailEnd/>
          </a:ln>
          <a:effectLst/>
        </p:spPr>
        <p:txBody>
          <a:bodyPr wrap="none" lIns="93600" tIns="46800" rIns="93600" bIns="468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5" name="四角形: 上の 2 つの角を丸める 14">
            <a:extLst>
              <a:ext uri="{FF2B5EF4-FFF2-40B4-BE49-F238E27FC236}">
                <a16:creationId xmlns:a16="http://schemas.microsoft.com/office/drawing/2014/main" id="{19CD4A1A-471A-04BD-B1F3-16C293AF278A}"/>
              </a:ext>
            </a:extLst>
          </p:cNvPr>
          <p:cNvSpPr/>
          <p:nvPr/>
        </p:nvSpPr>
        <p:spPr bwMode="auto">
          <a:xfrm rot="5400000">
            <a:off x="8852453" y="2716813"/>
            <a:ext cx="462303" cy="617254"/>
          </a:xfrm>
          <a:prstGeom prst="round2SameRect">
            <a:avLst/>
          </a:prstGeom>
          <a:solidFill>
            <a:schemeClr val="tx2"/>
          </a:solidFill>
          <a:ln w="28575" algn="ctr">
            <a:solidFill>
              <a:schemeClr val="tx2"/>
            </a:solidFill>
            <a:miter lim="800000"/>
            <a:headEnd/>
            <a:tailEnd/>
          </a:ln>
          <a:effectLst/>
        </p:spPr>
        <p:txBody>
          <a:bodyPr wrap="none" lIns="93600" tIns="46800" rIns="93600" bIns="468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grpSp>
        <p:nvGrpSpPr>
          <p:cNvPr id="16" name="Group 115">
            <a:extLst>
              <a:ext uri="{FF2B5EF4-FFF2-40B4-BE49-F238E27FC236}">
                <a16:creationId xmlns:a16="http://schemas.microsoft.com/office/drawing/2014/main" id="{D01B530C-0736-6A21-5598-0C9B04CA24D4}"/>
              </a:ext>
            </a:extLst>
          </p:cNvPr>
          <p:cNvGrpSpPr>
            <a:grpSpLocks noChangeAspect="1"/>
          </p:cNvGrpSpPr>
          <p:nvPr/>
        </p:nvGrpSpPr>
        <p:grpSpPr bwMode="auto">
          <a:xfrm>
            <a:off x="8942537" y="2900761"/>
            <a:ext cx="284330" cy="258882"/>
            <a:chOff x="1374" y="3001"/>
            <a:chExt cx="428" cy="427"/>
          </a:xfrm>
          <a:solidFill>
            <a:schemeClr val="bg1"/>
          </a:solidFill>
        </p:grpSpPr>
        <p:sp>
          <p:nvSpPr>
            <p:cNvPr id="20" name="Freeform 116">
              <a:extLst>
                <a:ext uri="{FF2B5EF4-FFF2-40B4-BE49-F238E27FC236}">
                  <a16:creationId xmlns:a16="http://schemas.microsoft.com/office/drawing/2014/main" id="{A06EBB58-06A8-A055-AF77-27A2F9F6D375}"/>
                </a:ext>
              </a:extLst>
            </p:cNvPr>
            <p:cNvSpPr>
              <a:spLocks noEditPoints="1"/>
            </p:cNvSpPr>
            <p:nvPr/>
          </p:nvSpPr>
          <p:spPr bwMode="auto">
            <a:xfrm>
              <a:off x="1374" y="3001"/>
              <a:ext cx="302" cy="302"/>
            </a:xfrm>
            <a:custGeom>
              <a:avLst/>
              <a:gdLst>
                <a:gd name="T0" fmla="*/ 102 w 204"/>
                <a:gd name="T1" fmla="*/ 204 h 204"/>
                <a:gd name="T2" fmla="*/ 0 w 204"/>
                <a:gd name="T3" fmla="*/ 102 h 204"/>
                <a:gd name="T4" fmla="*/ 102 w 204"/>
                <a:gd name="T5" fmla="*/ 0 h 204"/>
                <a:gd name="T6" fmla="*/ 204 w 204"/>
                <a:gd name="T7" fmla="*/ 102 h 204"/>
                <a:gd name="T8" fmla="*/ 102 w 204"/>
                <a:gd name="T9" fmla="*/ 204 h 204"/>
                <a:gd name="T10" fmla="*/ 102 w 204"/>
                <a:gd name="T11" fmla="*/ 12 h 204"/>
                <a:gd name="T12" fmla="*/ 12 w 204"/>
                <a:gd name="T13" fmla="*/ 102 h 204"/>
                <a:gd name="T14" fmla="*/ 102 w 204"/>
                <a:gd name="T15" fmla="*/ 192 h 204"/>
                <a:gd name="T16" fmla="*/ 192 w 204"/>
                <a:gd name="T17" fmla="*/ 102 h 204"/>
                <a:gd name="T18" fmla="*/ 102 w 204"/>
                <a:gd name="T19" fmla="*/ 1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204">
                  <a:moveTo>
                    <a:pt x="102" y="204"/>
                  </a:moveTo>
                  <a:cubicBezTo>
                    <a:pt x="46" y="204"/>
                    <a:pt x="0" y="158"/>
                    <a:pt x="0" y="102"/>
                  </a:cubicBezTo>
                  <a:cubicBezTo>
                    <a:pt x="0" y="46"/>
                    <a:pt x="46" y="0"/>
                    <a:pt x="102" y="0"/>
                  </a:cubicBezTo>
                  <a:cubicBezTo>
                    <a:pt x="159" y="0"/>
                    <a:pt x="204" y="46"/>
                    <a:pt x="204" y="102"/>
                  </a:cubicBezTo>
                  <a:cubicBezTo>
                    <a:pt x="204" y="158"/>
                    <a:pt x="159" y="204"/>
                    <a:pt x="102" y="204"/>
                  </a:cubicBezTo>
                  <a:close/>
                  <a:moveTo>
                    <a:pt x="102" y="12"/>
                  </a:moveTo>
                  <a:cubicBezTo>
                    <a:pt x="53" y="12"/>
                    <a:pt x="12" y="52"/>
                    <a:pt x="12" y="102"/>
                  </a:cubicBezTo>
                  <a:cubicBezTo>
                    <a:pt x="12" y="151"/>
                    <a:pt x="53" y="192"/>
                    <a:pt x="102" y="192"/>
                  </a:cubicBezTo>
                  <a:cubicBezTo>
                    <a:pt x="152" y="192"/>
                    <a:pt x="192" y="151"/>
                    <a:pt x="192" y="102"/>
                  </a:cubicBezTo>
                  <a:cubicBezTo>
                    <a:pt x="192" y="52"/>
                    <a:pt x="152" y="12"/>
                    <a:pt x="10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21" name="Freeform 117">
              <a:extLst>
                <a:ext uri="{FF2B5EF4-FFF2-40B4-BE49-F238E27FC236}">
                  <a16:creationId xmlns:a16="http://schemas.microsoft.com/office/drawing/2014/main" id="{A2B96D02-4E4A-F2E5-B303-FEC8C831AD5F}"/>
                </a:ext>
              </a:extLst>
            </p:cNvPr>
            <p:cNvSpPr>
              <a:spLocks/>
            </p:cNvSpPr>
            <p:nvPr/>
          </p:nvSpPr>
          <p:spPr bwMode="auto">
            <a:xfrm>
              <a:off x="1617" y="3243"/>
              <a:ext cx="185" cy="185"/>
            </a:xfrm>
            <a:custGeom>
              <a:avLst/>
              <a:gdLst>
                <a:gd name="T0" fmla="*/ 118 w 125"/>
                <a:gd name="T1" fmla="*/ 125 h 125"/>
                <a:gd name="T2" fmla="*/ 114 w 125"/>
                <a:gd name="T3" fmla="*/ 123 h 125"/>
                <a:gd name="T4" fmla="*/ 2 w 125"/>
                <a:gd name="T5" fmla="*/ 11 h 125"/>
                <a:gd name="T6" fmla="*/ 2 w 125"/>
                <a:gd name="T7" fmla="*/ 2 h 125"/>
                <a:gd name="T8" fmla="*/ 11 w 125"/>
                <a:gd name="T9" fmla="*/ 2 h 125"/>
                <a:gd name="T10" fmla="*/ 123 w 125"/>
                <a:gd name="T11" fmla="*/ 115 h 125"/>
                <a:gd name="T12" fmla="*/ 123 w 125"/>
                <a:gd name="T13" fmla="*/ 123 h 125"/>
                <a:gd name="T14" fmla="*/ 118 w 125"/>
                <a:gd name="T15" fmla="*/ 125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 h="125">
                  <a:moveTo>
                    <a:pt x="118" y="125"/>
                  </a:moveTo>
                  <a:cubicBezTo>
                    <a:pt x="117" y="125"/>
                    <a:pt x="115" y="124"/>
                    <a:pt x="114" y="123"/>
                  </a:cubicBezTo>
                  <a:cubicBezTo>
                    <a:pt x="2" y="11"/>
                    <a:pt x="2" y="11"/>
                    <a:pt x="2" y="11"/>
                  </a:cubicBezTo>
                  <a:cubicBezTo>
                    <a:pt x="0" y="9"/>
                    <a:pt x="0" y="5"/>
                    <a:pt x="2" y="2"/>
                  </a:cubicBezTo>
                  <a:cubicBezTo>
                    <a:pt x="4" y="0"/>
                    <a:pt x="8" y="0"/>
                    <a:pt x="11" y="2"/>
                  </a:cubicBezTo>
                  <a:cubicBezTo>
                    <a:pt x="123" y="115"/>
                    <a:pt x="123" y="115"/>
                    <a:pt x="123" y="115"/>
                  </a:cubicBezTo>
                  <a:cubicBezTo>
                    <a:pt x="125" y="117"/>
                    <a:pt x="125" y="121"/>
                    <a:pt x="123" y="123"/>
                  </a:cubicBezTo>
                  <a:cubicBezTo>
                    <a:pt x="122" y="124"/>
                    <a:pt x="120" y="125"/>
                    <a:pt x="118"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grpSp>
      <p:sp>
        <p:nvSpPr>
          <p:cNvPr id="18" name="テキスト ボックス 17">
            <a:extLst>
              <a:ext uri="{FF2B5EF4-FFF2-40B4-BE49-F238E27FC236}">
                <a16:creationId xmlns:a16="http://schemas.microsoft.com/office/drawing/2014/main" id="{F6280CC9-063D-7473-880C-48F208178376}"/>
              </a:ext>
            </a:extLst>
          </p:cNvPr>
          <p:cNvSpPr txBox="1"/>
          <p:nvPr/>
        </p:nvSpPr>
        <p:spPr>
          <a:xfrm>
            <a:off x="5196123" y="2885288"/>
            <a:ext cx="3262432" cy="338554"/>
          </a:xfrm>
          <a:prstGeom prst="rect">
            <a:avLst/>
          </a:prstGeom>
          <a:noFill/>
        </p:spPr>
        <p:txBody>
          <a:bodyPr wrap="non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000000"/>
                </a:solidFill>
                <a:effectLst/>
                <a:uLnTx/>
                <a:uFillTx/>
                <a:latin typeface="+mn-ea"/>
              </a:rPr>
              <a:t>施術所等向け総合ポータルサイト</a:t>
            </a:r>
          </a:p>
        </p:txBody>
      </p:sp>
      <p:sp>
        <p:nvSpPr>
          <p:cNvPr id="4" name="正方形/長方形 3">
            <a:extLst>
              <a:ext uri="{FF2B5EF4-FFF2-40B4-BE49-F238E27FC236}">
                <a16:creationId xmlns:a16="http://schemas.microsoft.com/office/drawing/2014/main" id="{B12C892F-A6F6-0405-5470-26935387A9FC}"/>
              </a:ext>
            </a:extLst>
          </p:cNvPr>
          <p:cNvSpPr/>
          <p:nvPr/>
        </p:nvSpPr>
        <p:spPr>
          <a:xfrm>
            <a:off x="410595" y="1728006"/>
            <a:ext cx="4210263" cy="495854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ysClr val="windowText" lastClr="000000"/>
              </a:solidFill>
            </a:endParaRPr>
          </a:p>
        </p:txBody>
      </p:sp>
      <p:sp>
        <p:nvSpPr>
          <p:cNvPr id="11" name="テキスト ボックス 10">
            <a:extLst>
              <a:ext uri="{FF2B5EF4-FFF2-40B4-BE49-F238E27FC236}">
                <a16:creationId xmlns:a16="http://schemas.microsoft.com/office/drawing/2014/main" id="{06E9BC48-882A-8683-DC51-28DC8283CFDB}"/>
              </a:ext>
            </a:extLst>
          </p:cNvPr>
          <p:cNvSpPr txBox="1"/>
          <p:nvPr/>
        </p:nvSpPr>
        <p:spPr>
          <a:xfrm>
            <a:off x="5157879" y="3350028"/>
            <a:ext cx="4418745" cy="338554"/>
          </a:xfrm>
          <a:prstGeom prst="rect">
            <a:avLst/>
          </a:prstGeom>
          <a:noFill/>
        </p:spPr>
        <p:txBody>
          <a:bodyPr wrap="square">
            <a:spAutoFit/>
          </a:bodyPr>
          <a:lstStyle/>
          <a:p>
            <a:r>
              <a:rPr lang="en-US" altLang="ja-JP" sz="1600">
                <a:effectLst/>
                <a:hlinkClick r:id="rId2"/>
              </a:rPr>
              <a:t>https://iryohokenjyoho.service-now.com/omf</a:t>
            </a:r>
            <a:endParaRPr lang="ja-JP" altLang="en-US" sz="1600"/>
          </a:p>
        </p:txBody>
      </p:sp>
      <p:pic>
        <p:nvPicPr>
          <p:cNvPr id="5" name="図 4">
            <a:extLst>
              <a:ext uri="{FF2B5EF4-FFF2-40B4-BE49-F238E27FC236}">
                <a16:creationId xmlns:a16="http://schemas.microsoft.com/office/drawing/2014/main" id="{38D30A9C-6254-9D04-EF89-236B8488B1B5}"/>
              </a:ext>
            </a:extLst>
          </p:cNvPr>
          <p:cNvPicPr>
            <a:picLocks noChangeAspect="1"/>
          </p:cNvPicPr>
          <p:nvPr/>
        </p:nvPicPr>
        <p:blipFill>
          <a:blip r:embed="rId3"/>
          <a:stretch>
            <a:fillRect/>
          </a:stretch>
        </p:blipFill>
        <p:spPr>
          <a:xfrm>
            <a:off x="998712" y="1834041"/>
            <a:ext cx="3054323" cy="4654206"/>
          </a:xfrm>
          <a:prstGeom prst="rect">
            <a:avLst/>
          </a:prstGeom>
        </p:spPr>
      </p:pic>
      <p:pic>
        <p:nvPicPr>
          <p:cNvPr id="8" name="図 7" descr="QR コード&#10;&#10;自動的に生成された説明">
            <a:hlinkClick r:id="rId2"/>
            <a:extLst>
              <a:ext uri="{FF2B5EF4-FFF2-40B4-BE49-F238E27FC236}">
                <a16:creationId xmlns:a16="http://schemas.microsoft.com/office/drawing/2014/main" id="{F4AE8A77-AC40-D1D8-30D5-DBF00B0079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7729" y="3940952"/>
            <a:ext cx="1738895" cy="1738895"/>
          </a:xfrm>
          <a:prstGeom prst="rect">
            <a:avLst/>
          </a:prstGeom>
        </p:spPr>
      </p:pic>
      <p:sp>
        <p:nvSpPr>
          <p:cNvPr id="3" name="スライド番号プレースホルダー 2">
            <a:extLst>
              <a:ext uri="{FF2B5EF4-FFF2-40B4-BE49-F238E27FC236}">
                <a16:creationId xmlns:a16="http://schemas.microsoft.com/office/drawing/2014/main" id="{C430AC29-27AE-DCE6-E337-F8E639CAACD3}"/>
              </a:ext>
            </a:extLst>
          </p:cNvPr>
          <p:cNvSpPr txBox="1">
            <a:spLocks/>
          </p:cNvSpPr>
          <p:nvPr/>
        </p:nvSpPr>
        <p:spPr>
          <a:xfrm>
            <a:off x="9229260" y="6545413"/>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17</a:t>
            </a:fld>
            <a:endParaRPr lang="en-US" sz="1200">
              <a:solidFill>
                <a:srgbClr val="000000"/>
              </a:solidFill>
              <a:latin typeface="Arial" panose="020B0604020202020204" pitchFamily="34" charset="0"/>
              <a:ea typeface="メイリオ"/>
              <a:cs typeface="Arial" panose="020B0604020202020204" pitchFamily="34" charset="0"/>
            </a:endParaRPr>
          </a:p>
        </p:txBody>
      </p:sp>
      <p:sp>
        <p:nvSpPr>
          <p:cNvPr id="7" name="テキスト ボックス 6">
            <a:extLst>
              <a:ext uri="{FF2B5EF4-FFF2-40B4-BE49-F238E27FC236}">
                <a16:creationId xmlns:a16="http://schemas.microsoft.com/office/drawing/2014/main" id="{8A52FA5F-6C49-6E30-1033-ED830E9D63DB}"/>
              </a:ext>
            </a:extLst>
          </p:cNvPr>
          <p:cNvSpPr txBox="1"/>
          <p:nvPr/>
        </p:nvSpPr>
        <p:spPr>
          <a:xfrm>
            <a:off x="4742751" y="4641122"/>
            <a:ext cx="2683348" cy="338554"/>
          </a:xfrm>
          <a:prstGeom prst="rect">
            <a:avLst/>
          </a:prstGeom>
          <a:noFill/>
        </p:spPr>
        <p:txBody>
          <a:bodyPr wrap="square" rtlCol="0">
            <a:spAutoFit/>
          </a:bodyPr>
          <a:lstStyle/>
          <a:p>
            <a:pPr algn="r"/>
            <a:r>
              <a:rPr kumimoji="1" lang="ja-JP" altLang="en-US" sz="1600" dirty="0">
                <a:latin typeface="Meiryo UI" panose="020B0604030504040204" pitchFamily="50" charset="-128"/>
                <a:ea typeface="Meiryo UI" panose="020B0604030504040204" pitchFamily="50" charset="-128"/>
              </a:rPr>
              <a:t>アクセスはこちらからも可能です</a:t>
            </a:r>
            <a:endParaRPr kumimoji="1" lang="en-US" altLang="ja-JP" sz="1600" dirty="0">
              <a:latin typeface="Meiryo UI" panose="020B0604030504040204" pitchFamily="50" charset="-128"/>
              <a:ea typeface="Meiryo UI" panose="020B0604030504040204" pitchFamily="50" charset="-128"/>
            </a:endParaRPr>
          </a:p>
        </p:txBody>
      </p:sp>
      <p:sp>
        <p:nvSpPr>
          <p:cNvPr id="12" name="二等辺三角形 11">
            <a:extLst>
              <a:ext uri="{FF2B5EF4-FFF2-40B4-BE49-F238E27FC236}">
                <a16:creationId xmlns:a16="http://schemas.microsoft.com/office/drawing/2014/main" id="{4B92D864-F804-DF6C-1186-D8EF2E7D0665}"/>
              </a:ext>
            </a:extLst>
          </p:cNvPr>
          <p:cNvSpPr/>
          <p:nvPr/>
        </p:nvSpPr>
        <p:spPr>
          <a:xfrm rot="5400000">
            <a:off x="7420908" y="4701620"/>
            <a:ext cx="435496" cy="21755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ysClr val="windowText" lastClr="000000"/>
              </a:solidFill>
            </a:endParaRPr>
          </a:p>
        </p:txBody>
      </p:sp>
    </p:spTree>
    <p:extLst>
      <p:ext uri="{BB962C8B-B14F-4D97-AF65-F5344CB8AC3E}">
        <p14:creationId xmlns:p14="http://schemas.microsoft.com/office/powerpoint/2010/main" val="31482634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1803845"/>
            <a:ext cx="7448625" cy="3250313"/>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オンライン資格確認（資格確認限定型）の概要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オンライン資格確認導入済み施設の公表について</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ポスター・リーフレット等について</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施術所等向け総合ポータルサイトのご案内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rPr>
              <a:t>お問い合わせ先のご案内</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28984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4B610F-30A0-4D9F-9AAB-3CA9885BF54B}"/>
              </a:ext>
            </a:extLst>
          </p:cNvPr>
          <p:cNvSpPr>
            <a:spLocks noGrp="1"/>
          </p:cNvSpPr>
          <p:nvPr>
            <p:ph type="title"/>
          </p:nvPr>
        </p:nvSpPr>
        <p:spPr/>
        <p:txBody>
          <a:bodyPr/>
          <a:lstStyle/>
          <a:p>
            <a:r>
              <a:rPr lang="ja-JP" altLang="en-US">
                <a:latin typeface="Meiryo UI" panose="020B0604030504040204" pitchFamily="50" charset="-128"/>
                <a:ea typeface="Meiryo UI" panose="020B0604030504040204" pitchFamily="50" charset="-128"/>
              </a:rPr>
              <a:t>お問い合わせ先のご案内</a:t>
            </a:r>
            <a:endParaRPr kumimoji="1" lang="ja-JP" altLang="en-US">
              <a:latin typeface="Meiryo UI" panose="020B0604030504040204" pitchFamily="50" charset="-128"/>
              <a:ea typeface="Meiryo UI" panose="020B0604030504040204" pitchFamily="50" charset="-128"/>
            </a:endParaRPr>
          </a:p>
        </p:txBody>
      </p:sp>
      <p:sp>
        <p:nvSpPr>
          <p:cNvPr id="5" name="コンテンツ プレースホルダー 4">
            <a:extLst>
              <a:ext uri="{FF2B5EF4-FFF2-40B4-BE49-F238E27FC236}">
                <a16:creationId xmlns:a16="http://schemas.microsoft.com/office/drawing/2014/main" id="{4AC98AD0-4E83-C4D1-DBB1-2E30AB7E4E08}"/>
              </a:ext>
            </a:extLst>
          </p:cNvPr>
          <p:cNvSpPr txBox="1">
            <a:spLocks/>
          </p:cNvSpPr>
          <p:nvPr/>
        </p:nvSpPr>
        <p:spPr bwMode="auto">
          <a:xfrm>
            <a:off x="0" y="827999"/>
            <a:ext cx="9906000" cy="737300"/>
          </a:xfrm>
          <a:prstGeom prst="rect">
            <a:avLst/>
          </a:prstGeom>
          <a:solidFill>
            <a:schemeClr val="bg2"/>
          </a:solidFill>
          <a:ln w="12700">
            <a:noFill/>
            <a:miter lim="800000"/>
            <a:headEnd/>
            <a:tailEnd/>
          </a:ln>
        </p:spPr>
        <p:txBody>
          <a:bodyPr vert="horz" wrap="square" lIns="180000" tIns="144000" rIns="90407" bIns="46800" numCol="1" anchor="t" anchorCtr="0" compatLnSpc="1">
            <a:prstTxWarp prst="textNoShape">
              <a:avLst/>
            </a:prstTxWarp>
            <a:noAutofit/>
          </a:bodyPr>
          <a:lstStyle>
            <a:lvl1pPr marL="232171" indent="-232171" algn="l" rtl="0" eaLnBrk="1" fontAlgn="base" hangingPunct="1">
              <a:spcBef>
                <a:spcPts val="0"/>
              </a:spcBef>
              <a:spcAft>
                <a:spcPct val="0"/>
              </a:spcAft>
              <a:buFont typeface="Arial" panose="020B0604020202020204" pitchFamily="34" charset="0"/>
              <a:buChar char="•"/>
              <a:defRPr kumimoji="1" sz="1200">
                <a:solidFill>
                  <a:schemeClr val="tx1"/>
                </a:solidFill>
                <a:latin typeface="+mj-ea"/>
                <a:ea typeface="+mj-ea"/>
                <a:cs typeface="+mn-cs"/>
              </a:defRPr>
            </a:lvl1pPr>
            <a:lvl2pPr marL="573789" indent="-214278" algn="l" rtl="0" eaLnBrk="1" fontAlgn="base" hangingPunct="1">
              <a:spcBef>
                <a:spcPct val="20000"/>
              </a:spcBef>
              <a:spcAft>
                <a:spcPct val="0"/>
              </a:spcAft>
              <a:buChar char="–"/>
              <a:defRPr kumimoji="1" sz="2100">
                <a:solidFill>
                  <a:schemeClr val="tx1"/>
                </a:solidFill>
                <a:latin typeface="Times New Roman" pitchFamily="18" charset="0"/>
                <a:ea typeface="+mn-ea"/>
              </a:defRPr>
            </a:lvl2pPr>
            <a:lvl3pPr marL="888064" indent="-171422" algn="l" rtl="0" eaLnBrk="1" fontAlgn="base" hangingPunct="1">
              <a:spcBef>
                <a:spcPct val="20000"/>
              </a:spcBef>
              <a:spcAft>
                <a:spcPct val="0"/>
              </a:spcAft>
              <a:buChar char="•"/>
              <a:defRPr kumimoji="1" sz="1800">
                <a:solidFill>
                  <a:schemeClr val="tx1"/>
                </a:solidFill>
                <a:latin typeface="Times New Roman" pitchFamily="18" charset="0"/>
                <a:ea typeface="+mn-ea"/>
              </a:defRPr>
            </a:lvl3pPr>
            <a:lvl4pPr marL="1202338"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4pPr>
            <a:lvl5pPr marL="1542801" indent="-172613" algn="l" rtl="0" eaLnBrk="1" fontAlgn="base" hangingPunct="1">
              <a:spcBef>
                <a:spcPct val="20000"/>
              </a:spcBef>
              <a:spcAft>
                <a:spcPct val="0"/>
              </a:spcAft>
              <a:buChar char="»"/>
              <a:defRPr kumimoji="1" sz="1500">
                <a:solidFill>
                  <a:schemeClr val="tx1"/>
                </a:solidFill>
                <a:latin typeface="Times New Roman" pitchFamily="18" charset="0"/>
                <a:ea typeface="+mn-ea"/>
              </a:defRPr>
            </a:lvl5pPr>
            <a:lvl6pPr marL="1885647"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6pPr>
            <a:lvl7pPr marL="2228492"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7pPr>
            <a:lvl8pPr marL="2571336"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8pPr>
            <a:lvl9pPr marL="2914180" indent="-171422" algn="l" rtl="0" eaLnBrk="1" fontAlgn="base" hangingPunct="1">
              <a:spcBef>
                <a:spcPct val="20000"/>
              </a:spcBef>
              <a:spcAft>
                <a:spcPct val="0"/>
              </a:spcAft>
              <a:buChar char="»"/>
              <a:defRPr kumimoji="1" sz="1500">
                <a:solidFill>
                  <a:schemeClr val="tx1"/>
                </a:solidFill>
                <a:latin typeface="Times New Roman" pitchFamily="18" charset="0"/>
                <a:ea typeface="+mn-ea"/>
              </a:defRPr>
            </a:lvl9pPr>
          </a:lstStyle>
          <a:p>
            <a:pPr>
              <a:spcAft>
                <a:spcPts val="600"/>
              </a:spcAft>
            </a:pPr>
            <a:r>
              <a:rPr kumimoji="1" lang="ja-JP" altLang="en-US" sz="1400" i="0" dirty="0">
                <a:latin typeface="Meiryo UI" panose="020B0604030504040204" pitchFamily="50" charset="-128"/>
                <a:ea typeface="Meiryo UI" panose="020B0604030504040204" pitchFamily="50" charset="-128"/>
              </a:rPr>
              <a:t>オンライン資格確認（資格確認限定型）の概要・各種届け出書類、</a:t>
            </a:r>
            <a:r>
              <a:rPr lang="ja-JP" altLang="en-US" sz="1400" dirty="0">
                <a:solidFill>
                  <a:sysClr val="windowText" lastClr="000000"/>
                </a:solidFill>
                <a:latin typeface="Meiryo UI" panose="020B0604030504040204" pitchFamily="50" charset="-128"/>
                <a:ea typeface="Meiryo UI" panose="020B0604030504040204" pitchFamily="50" charset="-128"/>
              </a:rPr>
              <a:t>導入・</a:t>
            </a:r>
            <a:r>
              <a:rPr kumimoji="1" lang="ja-JP" altLang="en-US" sz="140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準備に係る対応、費用補助（</a:t>
            </a:r>
            <a:r>
              <a:rPr lang="ja-JP" altLang="en-US" sz="1400" dirty="0">
                <a:solidFill>
                  <a:sysClr val="windowText" lastClr="000000"/>
                </a:solidFill>
                <a:latin typeface="Meiryo UI" panose="020B0604030504040204" pitchFamily="50" charset="-128"/>
                <a:ea typeface="Meiryo UI" panose="020B0604030504040204" pitchFamily="50" charset="-128"/>
              </a:rPr>
              <a:t>金額や手続き等）等の</a:t>
            </a:r>
            <a:endParaRPr lang="en-US" altLang="ja-JP" sz="1400" dirty="0">
              <a:solidFill>
                <a:sysClr val="windowText" lastClr="000000"/>
              </a:solidFill>
              <a:latin typeface="Meiryo UI" panose="020B0604030504040204" pitchFamily="50" charset="-128"/>
              <a:ea typeface="Meiryo UI" panose="020B0604030504040204" pitchFamily="50" charset="-128"/>
            </a:endParaRPr>
          </a:p>
          <a:p>
            <a:pPr marL="234000" indent="0">
              <a:spcAft>
                <a:spcPts val="600"/>
              </a:spcAft>
              <a:buNone/>
            </a:pPr>
            <a:r>
              <a:rPr lang="ja-JP" altLang="en-US" sz="1400" dirty="0">
                <a:solidFill>
                  <a:sysClr val="windowText" lastClr="000000"/>
                </a:solidFill>
                <a:latin typeface="Meiryo UI" panose="020B0604030504040204" pitchFamily="50" charset="-128"/>
                <a:ea typeface="Meiryo UI" panose="020B0604030504040204" pitchFamily="50" charset="-128"/>
              </a:rPr>
              <a:t>ご不明点は、コールセンターにお問い合わせください。</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3" name="スライド番号プレースホルダー 2">
            <a:extLst>
              <a:ext uri="{FF2B5EF4-FFF2-40B4-BE49-F238E27FC236}">
                <a16:creationId xmlns:a16="http://schemas.microsoft.com/office/drawing/2014/main" id="{445DE570-16FF-ED5A-A553-19DDA274909B}"/>
              </a:ext>
            </a:extLst>
          </p:cNvPr>
          <p:cNvSpPr txBox="1">
            <a:spLocks/>
          </p:cNvSpPr>
          <p:nvPr/>
        </p:nvSpPr>
        <p:spPr>
          <a:xfrm>
            <a:off x="9229260" y="6545413"/>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19</a:t>
            </a:fld>
            <a:endParaRPr lang="en-US" sz="1200">
              <a:solidFill>
                <a:srgbClr val="000000"/>
              </a:solidFill>
              <a:latin typeface="Arial" panose="020B0604020202020204" pitchFamily="34" charset="0"/>
              <a:ea typeface="メイリオ"/>
              <a:cs typeface="Arial" panose="020B0604020202020204" pitchFamily="34" charset="0"/>
            </a:endParaRPr>
          </a:p>
        </p:txBody>
      </p:sp>
      <p:pic>
        <p:nvPicPr>
          <p:cNvPr id="16" name="図 15">
            <a:extLst>
              <a:ext uri="{FF2B5EF4-FFF2-40B4-BE49-F238E27FC236}">
                <a16:creationId xmlns:a16="http://schemas.microsoft.com/office/drawing/2014/main" id="{488AA21B-4FD3-6E0A-D227-D7EF24B1A0AA}"/>
              </a:ext>
            </a:extLst>
          </p:cNvPr>
          <p:cNvPicPr>
            <a:picLocks noChangeAspect="1"/>
          </p:cNvPicPr>
          <p:nvPr/>
        </p:nvPicPr>
        <p:blipFill rotWithShape="1">
          <a:blip r:embed="rId2"/>
          <a:srcRect l="18109" t="14835" r="12345" b="11838"/>
          <a:stretch/>
        </p:blipFill>
        <p:spPr>
          <a:xfrm>
            <a:off x="2940045" y="2778383"/>
            <a:ext cx="870144" cy="917437"/>
          </a:xfrm>
          <a:prstGeom prst="rect">
            <a:avLst/>
          </a:prstGeom>
          <a:ln>
            <a:noFill/>
          </a:ln>
          <a:effectLst/>
        </p:spPr>
      </p:pic>
      <p:pic>
        <p:nvPicPr>
          <p:cNvPr id="17" name="図 16">
            <a:extLst>
              <a:ext uri="{FF2B5EF4-FFF2-40B4-BE49-F238E27FC236}">
                <a16:creationId xmlns:a16="http://schemas.microsoft.com/office/drawing/2014/main" id="{C10EB912-F53A-68E0-619E-ACD91CB05561}"/>
              </a:ext>
            </a:extLst>
          </p:cNvPr>
          <p:cNvPicPr>
            <a:picLocks/>
          </p:cNvPicPr>
          <p:nvPr/>
        </p:nvPicPr>
        <p:blipFill rotWithShape="1">
          <a:blip r:embed="rId3"/>
          <a:srcRect l="10273" t="7916" r="10385" b="10766"/>
          <a:stretch/>
        </p:blipFill>
        <p:spPr>
          <a:xfrm>
            <a:off x="2780073" y="4391018"/>
            <a:ext cx="1288524" cy="1320625"/>
          </a:xfrm>
          <a:prstGeom prst="rect">
            <a:avLst/>
          </a:prstGeom>
          <a:ln>
            <a:noFill/>
          </a:ln>
          <a:effectLst/>
        </p:spPr>
      </p:pic>
      <p:sp>
        <p:nvSpPr>
          <p:cNvPr id="18" name="四角形: 角を丸くする 17">
            <a:extLst>
              <a:ext uri="{FF2B5EF4-FFF2-40B4-BE49-F238E27FC236}">
                <a16:creationId xmlns:a16="http://schemas.microsoft.com/office/drawing/2014/main" id="{EF330CC7-B0D5-9B0E-78BB-D65120F515C9}"/>
              </a:ext>
            </a:extLst>
          </p:cNvPr>
          <p:cNvSpPr/>
          <p:nvPr/>
        </p:nvSpPr>
        <p:spPr bwMode="auto">
          <a:xfrm>
            <a:off x="2524224" y="4193805"/>
            <a:ext cx="1842859" cy="289089"/>
          </a:xfrm>
          <a:prstGeom prst="roundRect">
            <a:avLst>
              <a:gd name="adj" fmla="val 50000"/>
            </a:avLst>
          </a:prstGeom>
          <a:solidFill>
            <a:schemeClr val="accent1">
              <a:lumMod val="75000"/>
            </a:schemeClr>
          </a:solidFill>
          <a:ln w="38100" algn="ctr">
            <a:noFill/>
            <a:miter lim="800000"/>
            <a:headEnd/>
            <a:tailEnd/>
          </a:ln>
          <a:effectLst/>
        </p:spPr>
        <p:txBody>
          <a:bodyPr wrap="none" lIns="93600" tIns="72000" rIns="93600" bIns="46800" rtlCol="0" anchor="ctr">
            <a:noAutofit/>
          </a:bodyPr>
          <a:lstStyle/>
          <a:p>
            <a:pPr algn="ctr" defTabSz="914400"/>
            <a:r>
              <a:rPr kumimoji="1" lang="ja-JP" altLang="en-US" sz="1400" b="1">
                <a:solidFill>
                  <a:schemeClr val="bg1"/>
                </a:solidFill>
                <a:latin typeface="Meiryo UI" panose="020B0604030504040204" pitchFamily="50" charset="-128"/>
                <a:ea typeface="Meiryo UI" panose="020B0604030504040204" pitchFamily="50" charset="-128"/>
              </a:rPr>
              <a:t>お問い合わせフォーム</a:t>
            </a:r>
          </a:p>
        </p:txBody>
      </p:sp>
      <p:sp>
        <p:nvSpPr>
          <p:cNvPr id="28" name="四角形: 角を丸くする 27">
            <a:extLst>
              <a:ext uri="{FF2B5EF4-FFF2-40B4-BE49-F238E27FC236}">
                <a16:creationId xmlns:a16="http://schemas.microsoft.com/office/drawing/2014/main" id="{B715AB4D-95AD-E17E-AC24-EF2944B8DB66}"/>
              </a:ext>
            </a:extLst>
          </p:cNvPr>
          <p:cNvSpPr/>
          <p:nvPr/>
        </p:nvSpPr>
        <p:spPr bwMode="auto">
          <a:xfrm>
            <a:off x="2524224" y="2414741"/>
            <a:ext cx="1842859" cy="289089"/>
          </a:xfrm>
          <a:prstGeom prst="roundRect">
            <a:avLst>
              <a:gd name="adj" fmla="val 50000"/>
            </a:avLst>
          </a:prstGeom>
          <a:solidFill>
            <a:schemeClr val="accent1">
              <a:lumMod val="75000"/>
            </a:schemeClr>
          </a:solidFill>
          <a:ln w="38100" algn="ctr">
            <a:noFill/>
            <a:miter lim="800000"/>
            <a:headEnd/>
            <a:tailEnd/>
          </a:ln>
          <a:effectLst/>
        </p:spPr>
        <p:txBody>
          <a:bodyPr wrap="none" lIns="93600" tIns="72000" rIns="93600" bIns="46800" rtlCol="0" anchor="ctr">
            <a:noAutofit/>
          </a:bodyPr>
          <a:lstStyle/>
          <a:p>
            <a:pPr algn="ctr" defTabSz="914400"/>
            <a:r>
              <a:rPr kumimoji="1" lang="ja-JP" altLang="en-US" sz="1400" b="1">
                <a:solidFill>
                  <a:schemeClr val="bg1"/>
                </a:solidFill>
                <a:latin typeface="Meiryo UI" panose="020B0604030504040204" pitchFamily="50" charset="-128"/>
                <a:ea typeface="Meiryo UI" panose="020B0604030504040204" pitchFamily="50" charset="-128"/>
              </a:rPr>
              <a:t>電話</a:t>
            </a:r>
          </a:p>
        </p:txBody>
      </p:sp>
      <p:sp>
        <p:nvSpPr>
          <p:cNvPr id="29" name="正方形/長方形 28">
            <a:extLst>
              <a:ext uri="{FF2B5EF4-FFF2-40B4-BE49-F238E27FC236}">
                <a16:creationId xmlns:a16="http://schemas.microsoft.com/office/drawing/2014/main" id="{3A9C56AD-5F5C-D364-D26E-B570E96FBDEB}"/>
              </a:ext>
            </a:extLst>
          </p:cNvPr>
          <p:cNvSpPr/>
          <p:nvPr/>
        </p:nvSpPr>
        <p:spPr>
          <a:xfrm>
            <a:off x="206909" y="2265347"/>
            <a:ext cx="1992087" cy="3552033"/>
          </a:xfrm>
          <a:prstGeom prst="rect">
            <a:avLst/>
          </a:prstGeom>
          <a:no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ysClr val="windowText" lastClr="000000"/>
                </a:solidFill>
                <a:latin typeface="Meiryo UI" panose="020B0604030504040204" pitchFamily="50" charset="-128"/>
                <a:ea typeface="Meiryo UI" panose="020B0604030504040204" pitchFamily="50" charset="-128"/>
              </a:rPr>
              <a:t>オンライン資格確認等</a:t>
            </a:r>
            <a:br>
              <a:rPr kumimoji="1" lang="ja-JP" altLang="en-US" sz="1400" b="1">
                <a:solidFill>
                  <a:sysClr val="windowText" lastClr="000000"/>
                </a:solidFill>
                <a:latin typeface="Meiryo UI" panose="020B0604030504040204" pitchFamily="50" charset="-128"/>
                <a:ea typeface="Meiryo UI" panose="020B0604030504040204" pitchFamily="50" charset="-128"/>
              </a:rPr>
            </a:br>
            <a:r>
              <a:rPr kumimoji="1" lang="ja-JP" altLang="en-US" sz="1400" b="1">
                <a:solidFill>
                  <a:sysClr val="windowText" lastClr="000000"/>
                </a:solidFill>
                <a:latin typeface="Meiryo UI" panose="020B0604030504040204" pitchFamily="50" charset="-128"/>
                <a:ea typeface="Meiryo UI" panose="020B0604030504040204" pitchFamily="50" charset="-128"/>
              </a:rPr>
              <a:t>コールセンター</a:t>
            </a:r>
            <a:br>
              <a:rPr lang="en-US" altLang="ja-JP" sz="1400" b="1" i="0">
                <a:solidFill>
                  <a:srgbClr val="333333"/>
                </a:solidFill>
                <a:effectLst/>
                <a:latin typeface="Meiryo UI" panose="020B0604030504040204" pitchFamily="50" charset="-128"/>
                <a:ea typeface="Meiryo UI" panose="020B0604030504040204" pitchFamily="50" charset="-128"/>
              </a:rPr>
            </a:br>
            <a:endParaRPr lang="ja-JP" altLang="en-US" sz="1400" b="1" i="0">
              <a:solidFill>
                <a:srgbClr val="333333"/>
              </a:solidFill>
              <a:effectLst/>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120DCB91-C010-D2F3-8298-646CAA1610DC}"/>
              </a:ext>
            </a:extLst>
          </p:cNvPr>
          <p:cNvSpPr txBox="1"/>
          <p:nvPr/>
        </p:nvSpPr>
        <p:spPr>
          <a:xfrm>
            <a:off x="4429047" y="4482894"/>
            <a:ext cx="4265392" cy="646331"/>
          </a:xfrm>
          <a:prstGeom prst="rect">
            <a:avLst/>
          </a:prstGeom>
          <a:noFill/>
        </p:spPr>
        <p:txBody>
          <a:bodyPr wrap="square" rtlCol="0">
            <a:spAutoFit/>
          </a:bodyPr>
          <a:lstStyle/>
          <a:p>
            <a:pPr marL="171450" indent="-171450">
              <a:buClr>
                <a:schemeClr val="accent1">
                  <a:lumMod val="20000"/>
                  <a:lumOff val="80000"/>
                </a:schemeClr>
              </a:buClr>
              <a:buFont typeface="Wingdings" panose="05000000000000000000" pitchFamily="2" charset="2"/>
              <a:buChar char="l"/>
            </a:pPr>
            <a:r>
              <a:rPr kumimoji="1" lang="ja-JP" altLang="en-US" sz="1200" b="1" dirty="0">
                <a:latin typeface="Meiryo UI" panose="020B0604030504040204" pitchFamily="50" charset="-128"/>
                <a:ea typeface="Meiryo UI" panose="020B0604030504040204" pitchFamily="50" charset="-128"/>
              </a:rPr>
              <a:t>操作手順</a:t>
            </a:r>
            <a:br>
              <a:rPr kumimoji="1" lang="en-US" altLang="ja-JP" sz="1200" dirty="0">
                <a:latin typeface="Meiryo UI" panose="020B0604030504040204" pitchFamily="50" charset="-128"/>
                <a:ea typeface="Meiryo UI" panose="020B0604030504040204" pitchFamily="50" charset="-128"/>
              </a:rPr>
            </a:br>
            <a:r>
              <a:rPr kumimoji="1" lang="ja-JP" altLang="en-US" sz="1200" dirty="0">
                <a:latin typeface="Meiryo UI" panose="020B0604030504040204" pitchFamily="50" charset="-128"/>
                <a:ea typeface="Meiryo UI" panose="020B0604030504040204" pitchFamily="50" charset="-128"/>
              </a:rPr>
              <a:t>返信用の連絡先とお問い合わせ内容を入力し送信することで、</a:t>
            </a:r>
            <a:br>
              <a:rPr kumimoji="1" lang="en-US" altLang="ja-JP" sz="1200" dirty="0">
                <a:latin typeface="Meiryo UI" panose="020B0604030504040204" pitchFamily="50" charset="-128"/>
                <a:ea typeface="Meiryo UI" panose="020B0604030504040204" pitchFamily="50" charset="-128"/>
              </a:rPr>
            </a:br>
            <a:r>
              <a:rPr kumimoji="1" lang="ja-JP" altLang="en-US" sz="1200" dirty="0">
                <a:latin typeface="Meiryo UI" panose="020B0604030504040204" pitchFamily="50" charset="-128"/>
                <a:ea typeface="Meiryo UI" panose="020B0604030504040204" pitchFamily="50" charset="-128"/>
              </a:rPr>
              <a:t>担当者からメールで回答があります。</a:t>
            </a:r>
          </a:p>
        </p:txBody>
      </p:sp>
      <p:sp>
        <p:nvSpPr>
          <p:cNvPr id="32" name="テキスト ボックス 31">
            <a:extLst>
              <a:ext uri="{FF2B5EF4-FFF2-40B4-BE49-F238E27FC236}">
                <a16:creationId xmlns:a16="http://schemas.microsoft.com/office/drawing/2014/main" id="{53739512-EA71-5046-8F3D-EC1521A54C18}"/>
              </a:ext>
            </a:extLst>
          </p:cNvPr>
          <p:cNvSpPr txBox="1"/>
          <p:nvPr/>
        </p:nvSpPr>
        <p:spPr>
          <a:xfrm>
            <a:off x="4429047" y="2987120"/>
            <a:ext cx="5254198" cy="461665"/>
          </a:xfrm>
          <a:prstGeom prst="rect">
            <a:avLst/>
          </a:prstGeom>
          <a:noFill/>
        </p:spPr>
        <p:txBody>
          <a:bodyPr wrap="square" rIns="0" rtlCol="0">
            <a:spAutoFit/>
          </a:bodyPr>
          <a:lstStyle/>
          <a:p>
            <a:pPr marL="171450" indent="-171450">
              <a:buClr>
                <a:schemeClr val="accent1">
                  <a:lumMod val="20000"/>
                  <a:lumOff val="80000"/>
                </a:schemeClr>
              </a:buClr>
              <a:buFont typeface="Wingdings" panose="05000000000000000000" pitchFamily="2" charset="2"/>
              <a:buChar char="l"/>
            </a:pPr>
            <a:r>
              <a:rPr kumimoji="1" lang="ja-JP" altLang="en-US" sz="1200" b="1">
                <a:latin typeface="Meiryo UI" panose="020B0604030504040204" pitchFamily="50" charset="-128"/>
                <a:ea typeface="Meiryo UI" panose="020B0604030504040204" pitchFamily="50" charset="-128"/>
              </a:rPr>
              <a:t>営業時間</a:t>
            </a:r>
            <a:r>
              <a:rPr kumimoji="1" lang="en-US" altLang="ja-JP" sz="1200" b="1">
                <a:latin typeface="Meiryo UI" panose="020B0604030504040204" pitchFamily="50" charset="-128"/>
                <a:ea typeface="Meiryo UI" panose="020B0604030504040204" pitchFamily="50" charset="-128"/>
              </a:rPr>
              <a:t>: </a:t>
            </a:r>
            <a:r>
              <a:rPr kumimoji="1" lang="ja-JP" altLang="en-US" sz="1200">
                <a:latin typeface="Meiryo UI" panose="020B0604030504040204" pitchFamily="50" charset="-128"/>
                <a:ea typeface="Meiryo UI" panose="020B0604030504040204" pitchFamily="50" charset="-128"/>
              </a:rPr>
              <a:t>平日</a:t>
            </a:r>
            <a:r>
              <a:rPr kumimoji="1" lang="en-US" altLang="ja-JP" sz="1200">
                <a:latin typeface="Meiryo UI" panose="020B0604030504040204" pitchFamily="50" charset="-128"/>
                <a:ea typeface="Meiryo UI" panose="020B0604030504040204" pitchFamily="50" charset="-128"/>
              </a:rPr>
              <a:t>8:00</a:t>
            </a:r>
            <a:r>
              <a:rPr kumimoji="1" lang="ja-JP" altLang="en-US" sz="1200">
                <a:latin typeface="Meiryo UI" panose="020B0604030504040204" pitchFamily="50" charset="-128"/>
                <a:ea typeface="Meiryo UI" panose="020B0604030504040204" pitchFamily="50" charset="-128"/>
              </a:rPr>
              <a:t>～</a:t>
            </a:r>
            <a:r>
              <a:rPr kumimoji="1" lang="en-US" altLang="ja-JP" sz="1200">
                <a:latin typeface="Meiryo UI" panose="020B0604030504040204" pitchFamily="50" charset="-128"/>
                <a:ea typeface="Meiryo UI" panose="020B0604030504040204" pitchFamily="50" charset="-128"/>
              </a:rPr>
              <a:t>18:00</a:t>
            </a:r>
            <a:r>
              <a:rPr kumimoji="1" lang="ja-JP" altLang="en-US" sz="1200">
                <a:latin typeface="Meiryo UI" panose="020B0604030504040204" pitchFamily="50" charset="-128"/>
                <a:ea typeface="Meiryo UI" panose="020B0604030504040204" pitchFamily="50" charset="-128"/>
              </a:rPr>
              <a:t>　土曜日</a:t>
            </a:r>
            <a:r>
              <a:rPr kumimoji="1" lang="en-US" altLang="ja-JP" sz="1200">
                <a:latin typeface="Meiryo UI" panose="020B0604030504040204" pitchFamily="50" charset="-128"/>
                <a:ea typeface="Meiryo UI" panose="020B0604030504040204" pitchFamily="50" charset="-128"/>
              </a:rPr>
              <a:t>8:00</a:t>
            </a:r>
            <a:r>
              <a:rPr kumimoji="1" lang="ja-JP" altLang="en-US" sz="1200">
                <a:latin typeface="Meiryo UI" panose="020B0604030504040204" pitchFamily="50" charset="-128"/>
                <a:ea typeface="Meiryo UI" panose="020B0604030504040204" pitchFamily="50" charset="-128"/>
              </a:rPr>
              <a:t>～</a:t>
            </a:r>
            <a:r>
              <a:rPr kumimoji="1" lang="en-US" altLang="ja-JP" sz="1200">
                <a:latin typeface="Meiryo UI" panose="020B0604030504040204" pitchFamily="50" charset="-128"/>
                <a:ea typeface="Meiryo UI" panose="020B0604030504040204" pitchFamily="50" charset="-128"/>
              </a:rPr>
              <a:t>16:00</a:t>
            </a:r>
            <a:r>
              <a:rPr kumimoji="1" lang="ja-JP" altLang="en-US" sz="1200">
                <a:latin typeface="Meiryo UI" panose="020B0604030504040204" pitchFamily="50" charset="-128"/>
                <a:ea typeface="Meiryo UI" panose="020B0604030504040204" pitchFamily="50" charset="-128"/>
              </a:rPr>
              <a:t>（いずれも祝日を除く）</a:t>
            </a:r>
            <a:endParaRPr kumimoji="1" lang="en-US" altLang="ja-JP" sz="1200">
              <a:latin typeface="Meiryo UI" panose="020B0604030504040204" pitchFamily="50" charset="-128"/>
              <a:ea typeface="Meiryo UI" panose="020B0604030504040204" pitchFamily="50" charset="-128"/>
            </a:endParaRPr>
          </a:p>
          <a:p>
            <a:pPr marL="171450" indent="-171450">
              <a:buClr>
                <a:schemeClr val="accent1">
                  <a:lumMod val="20000"/>
                  <a:lumOff val="80000"/>
                </a:schemeClr>
              </a:buClr>
              <a:buFont typeface="Wingdings" panose="05000000000000000000" pitchFamily="2" charset="2"/>
              <a:buChar char="l"/>
            </a:pPr>
            <a:r>
              <a:rPr kumimoji="1" lang="zh-TW" altLang="en-US" sz="1200" b="1">
                <a:latin typeface="Meiryo UI" panose="020B0604030504040204" pitchFamily="50" charset="-128"/>
                <a:ea typeface="Meiryo UI" panose="020B0604030504040204" pitchFamily="50" charset="-128"/>
              </a:rPr>
              <a:t>電話番号</a:t>
            </a:r>
            <a:r>
              <a:rPr kumimoji="1" lang="en-US" altLang="zh-TW" sz="1200" b="1">
                <a:latin typeface="Meiryo UI" panose="020B0604030504040204" pitchFamily="50" charset="-128"/>
                <a:ea typeface="Meiryo UI" panose="020B0604030504040204" pitchFamily="50" charset="-128"/>
              </a:rPr>
              <a:t>: </a:t>
            </a:r>
            <a:r>
              <a:rPr kumimoji="1" lang="en-US" altLang="zh-TW" sz="1200">
                <a:latin typeface="Meiryo UI" panose="020B0604030504040204" pitchFamily="50" charset="-128"/>
                <a:ea typeface="Meiryo UI" panose="020B0604030504040204" pitchFamily="50" charset="-128"/>
              </a:rPr>
              <a:t>0800</a:t>
            </a:r>
            <a:r>
              <a:rPr kumimoji="1" lang="ja-JP" altLang="en-US" sz="1200">
                <a:latin typeface="Meiryo UI" panose="020B0604030504040204" pitchFamily="50" charset="-128"/>
                <a:ea typeface="Meiryo UI" panose="020B0604030504040204" pitchFamily="50" charset="-128"/>
              </a:rPr>
              <a:t>ｰ</a:t>
            </a:r>
            <a:r>
              <a:rPr kumimoji="1" lang="en-US" altLang="ja-JP" sz="1200">
                <a:latin typeface="Meiryo UI" panose="020B0604030504040204" pitchFamily="50" charset="-128"/>
                <a:ea typeface="Meiryo UI" panose="020B0604030504040204" pitchFamily="50" charset="-128"/>
              </a:rPr>
              <a:t>080</a:t>
            </a:r>
            <a:r>
              <a:rPr kumimoji="1" lang="ja-JP" altLang="en-US" sz="1200">
                <a:latin typeface="Meiryo UI" panose="020B0604030504040204" pitchFamily="50" charset="-128"/>
                <a:ea typeface="Meiryo UI" panose="020B0604030504040204" pitchFamily="50" charset="-128"/>
              </a:rPr>
              <a:t>ｰ</a:t>
            </a:r>
            <a:r>
              <a:rPr kumimoji="1" lang="en-US" altLang="ja-JP" sz="1200">
                <a:latin typeface="Meiryo UI" panose="020B0604030504040204" pitchFamily="50" charset="-128"/>
                <a:ea typeface="Meiryo UI" panose="020B0604030504040204" pitchFamily="50" charset="-128"/>
              </a:rPr>
              <a:t>4583</a:t>
            </a:r>
            <a:r>
              <a:rPr kumimoji="1" lang="zh-TW" altLang="en-US" sz="1200">
                <a:latin typeface="Meiryo UI" panose="020B0604030504040204" pitchFamily="50" charset="-128"/>
                <a:ea typeface="Meiryo UI" panose="020B0604030504040204" pitchFamily="50" charset="-128"/>
              </a:rPr>
              <a:t>（通話無料）</a:t>
            </a:r>
            <a:endParaRPr kumimoji="1" lang="en-US" altLang="zh-TW" sz="1200">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6225DC0C-3B68-84AA-F32E-9822837CEE86}"/>
              </a:ext>
            </a:extLst>
          </p:cNvPr>
          <p:cNvSpPr/>
          <p:nvPr/>
        </p:nvSpPr>
        <p:spPr>
          <a:xfrm>
            <a:off x="2350323" y="2265347"/>
            <a:ext cx="7332922" cy="3552033"/>
          </a:xfrm>
          <a:prstGeom prst="rect">
            <a:avLst/>
          </a:prstGeom>
          <a:no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solidFill>
                <a:sysClr val="windowText" lastClr="000000"/>
              </a:solidFill>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68D31F1E-049F-077D-D492-8FE9F535821C}"/>
              </a:ext>
            </a:extLst>
          </p:cNvPr>
          <p:cNvSpPr txBox="1"/>
          <p:nvPr/>
        </p:nvSpPr>
        <p:spPr>
          <a:xfrm>
            <a:off x="8455129" y="5253817"/>
            <a:ext cx="1128835" cy="261610"/>
          </a:xfrm>
          <a:prstGeom prst="rect">
            <a:avLst/>
          </a:prstGeom>
          <a:noFill/>
        </p:spPr>
        <p:txBody>
          <a:bodyPr wrap="none" rtlCol="0">
            <a:spAutoFit/>
          </a:bodyPr>
          <a:lstStyle/>
          <a:p>
            <a:pPr algn="l"/>
            <a:r>
              <a:rPr kumimoji="1" lang="ja-JP" altLang="en-US" sz="1100" b="1" dirty="0">
                <a:latin typeface="Meiryo UI" panose="020B0604030504040204" pitchFamily="50" charset="-128"/>
                <a:ea typeface="Meiryo UI" panose="020B0604030504040204" pitchFamily="50" charset="-128"/>
              </a:rPr>
              <a:t>アクセスは</a:t>
            </a:r>
            <a:r>
              <a:rPr kumimoji="1" lang="ja-JP" altLang="en-US" sz="1100" b="1" dirty="0">
                <a:latin typeface="Meiryo UI" panose="020B0604030504040204" pitchFamily="50" charset="-128"/>
                <a:ea typeface="Meiryo UI" panose="020B0604030504040204" pitchFamily="50" charset="-128"/>
                <a:hlinkClick r:id="rId4"/>
              </a:rPr>
              <a:t>こちら</a:t>
            </a:r>
            <a:endParaRPr kumimoji="1" lang="ja-JP" altLang="en-US" sz="1100" b="1" dirty="0">
              <a:latin typeface="Meiryo UI" panose="020B0604030504040204" pitchFamily="50" charset="-128"/>
              <a:ea typeface="Meiryo UI" panose="020B0604030504040204" pitchFamily="50" charset="-128"/>
            </a:endParaRPr>
          </a:p>
        </p:txBody>
      </p:sp>
      <p:pic>
        <p:nvPicPr>
          <p:cNvPr id="34" name="図 33">
            <a:hlinkClick r:id="rId4"/>
            <a:extLst>
              <a:ext uri="{FF2B5EF4-FFF2-40B4-BE49-F238E27FC236}">
                <a16:creationId xmlns:a16="http://schemas.microsoft.com/office/drawing/2014/main" id="{A9D50C6B-D25A-C680-C9E9-E2A654593A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46515" y="4293083"/>
            <a:ext cx="946062" cy="946062"/>
          </a:xfrm>
          <a:prstGeom prst="rect">
            <a:avLst/>
          </a:prstGeom>
        </p:spPr>
      </p:pic>
      <p:sp>
        <p:nvSpPr>
          <p:cNvPr id="40" name="テキスト ボックス 39">
            <a:extLst>
              <a:ext uri="{FF2B5EF4-FFF2-40B4-BE49-F238E27FC236}">
                <a16:creationId xmlns:a16="http://schemas.microsoft.com/office/drawing/2014/main" id="{754C0B91-0F2F-85F3-021F-BB1E2553C2AC}"/>
              </a:ext>
            </a:extLst>
          </p:cNvPr>
          <p:cNvSpPr txBox="1"/>
          <p:nvPr/>
        </p:nvSpPr>
        <p:spPr>
          <a:xfrm>
            <a:off x="4429047" y="3370186"/>
            <a:ext cx="5184291" cy="461665"/>
          </a:xfrm>
          <a:prstGeom prst="rect">
            <a:avLst/>
          </a:prstGeom>
          <a:noFill/>
        </p:spPr>
        <p:txBody>
          <a:bodyPr wrap="square">
            <a:spAutoFit/>
          </a:bodyPr>
          <a:lstStyle/>
          <a:p>
            <a:pPr marL="285750" indent="-285750">
              <a:buFont typeface="Meiryo UI" panose="020B0604030504040204" pitchFamily="50" charset="-128"/>
              <a:buChar cha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お</a:t>
            </a:r>
            <a:r>
              <a:rPr lang="ja-JP" altLang="en-US" sz="1200" dirty="0">
                <a:solidFill>
                  <a:srgbClr val="000000"/>
                </a:solidFill>
                <a:latin typeface="Meiryo UI" panose="020B0604030504040204" pitchFamily="50" charset="-128"/>
                <a:ea typeface="Meiryo UI" panose="020B0604030504040204" pitchFamily="50" charset="-128"/>
              </a:rPr>
              <a:t>問い合わせの際には、はじめに登録記号番号、施設名をお伝えいただきますようご協力をお願いします。</a:t>
            </a:r>
            <a:endPar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3DC941AA-5466-8C83-D8F6-8E7F805141BA}"/>
              </a:ext>
            </a:extLst>
          </p:cNvPr>
          <p:cNvSpPr txBox="1"/>
          <p:nvPr/>
        </p:nvSpPr>
        <p:spPr>
          <a:xfrm>
            <a:off x="4429047" y="5060032"/>
            <a:ext cx="3136558" cy="276999"/>
          </a:xfrm>
          <a:prstGeom prst="rect">
            <a:avLst/>
          </a:prstGeom>
          <a:noFill/>
        </p:spPr>
        <p:txBody>
          <a:bodyPr wrap="square">
            <a:spAutoFit/>
          </a:bodyPr>
          <a:lstStyle/>
          <a:p>
            <a:pPr marL="285750" indent="-285750">
              <a:buFont typeface="Meiryo UI" panose="020B0604030504040204" pitchFamily="50" charset="-128"/>
              <a:buChar char="※"/>
            </a:pPr>
            <a:r>
              <a:rPr kumimoji="1"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回答までに日数を要する場合があります。</a:t>
            </a:r>
          </a:p>
        </p:txBody>
      </p:sp>
    </p:spTree>
    <p:extLst>
      <p:ext uri="{BB962C8B-B14F-4D97-AF65-F5344CB8AC3E}">
        <p14:creationId xmlns:p14="http://schemas.microsoft.com/office/powerpoint/2010/main" val="1266278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1803845"/>
            <a:ext cx="7448625" cy="3250313"/>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hlinkClick r:id="rId2" action="ppaction://hlinksldjump"/>
              </a:rPr>
              <a:t>オンライン資格確認（資格確認限定型）の概要</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hlinkClick r:id="rId3" action="ppaction://hlinksldjump"/>
              </a:rPr>
              <a:t>オンライン資格確認導入済み施設の公表について</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hlinkClick r:id="rId4" action="ppaction://hlinksldjump"/>
              </a:rPr>
              <a:t>ポスター・リーフレット等について</a:t>
            </a:r>
            <a:endParaRPr lang="en-US" altLang="ja-JP" sz="1662" kern="0" dirty="0">
              <a:solidFill>
                <a:prstClr val="black"/>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hlinkClick r:id="rId5" action="ppaction://hlinksldjump"/>
              </a:rPr>
              <a:t>施術所等向け総合ポータルサイトのご案内</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hlinkClick r:id="rId6" action="ppaction://hlinksldjump"/>
              </a:rPr>
              <a:t>お問い合わせ先のご案内</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latin typeface="Meiryo UI" panose="020B0604030504040204" pitchFamily="50" charset="-128"/>
                <a:ea typeface="Meiryo UI" panose="020B0604030504040204" pitchFamily="50" charset="-128"/>
                <a:hlinkClick r:id="rId7" action="ppaction://hlinksldjump"/>
              </a:rPr>
              <a:t>よくあるご質問</a:t>
            </a:r>
            <a:endParaRPr lang="en-US" altLang="ja-JP"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4357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1803845"/>
            <a:ext cx="7448625" cy="3250313"/>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オンライン資格確認（資格確認限定型）の概要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オンライン資格確認導入済み施設の公表について</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ポスター・リーフレット等について</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施術所等向け総合ポータルサイトのご案内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rgbClr val="000000"/>
                </a:solidFill>
                <a:latin typeface="Meiryo UI" panose="020B0604030504040204" pitchFamily="50" charset="-128"/>
                <a:ea typeface="Meiryo UI" panose="020B0604030504040204" pitchFamily="50" charset="-128"/>
              </a:rPr>
              <a:t>よくあるご質問</a:t>
            </a:r>
            <a:endParaRPr lang="en-US" altLang="ja-JP" sz="1662" kern="0" dirty="0">
              <a:solidFill>
                <a:srgbClr val="000000"/>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26541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四角形: 角を丸くする 14">
            <a:extLst>
              <a:ext uri="{FF2B5EF4-FFF2-40B4-BE49-F238E27FC236}">
                <a16:creationId xmlns:a16="http://schemas.microsoft.com/office/drawing/2014/main" id="{4CBE0F8F-4EFA-34CC-8D8C-D3F0D675C966}"/>
              </a:ext>
            </a:extLst>
          </p:cNvPr>
          <p:cNvSpPr/>
          <p:nvPr/>
        </p:nvSpPr>
        <p:spPr>
          <a:xfrm>
            <a:off x="3324225" y="1097714"/>
            <a:ext cx="6479075" cy="1710604"/>
          </a:xfrm>
          <a:prstGeom prst="roundRect">
            <a:avLst>
              <a:gd name="adj" fmla="val 1342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marL="142875" indent="-142875" eaLnBrk="0" fontAlgn="base" hangingPunct="0">
              <a:spcBef>
                <a:spcPct val="0"/>
              </a:spcBef>
              <a:spcAft>
                <a:spcPct val="0"/>
              </a:spcAft>
              <a:defRPr/>
            </a:pPr>
            <a:endParaRPr kumimoji="0"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a16="http://schemas.microsoft.com/office/drawing/2014/main" id="{90F80209-069A-170C-50B9-F636BDD3BE38}"/>
              </a:ext>
            </a:extLst>
          </p:cNvPr>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rPr>
              <a:t>よくあるご質問</a:t>
            </a:r>
            <a:endParaRPr kumimoji="1" lang="ja-JP" altLang="en-US" dirty="0">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a16="http://schemas.microsoft.com/office/drawing/2014/main" id="{F89F7CBC-8191-215C-9AB8-681825AD6C7F}"/>
              </a:ext>
            </a:extLst>
          </p:cNvPr>
          <p:cNvSpPr/>
          <p:nvPr/>
        </p:nvSpPr>
        <p:spPr>
          <a:xfrm>
            <a:off x="281159" y="764989"/>
            <a:ext cx="2600244" cy="3668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600" b="1" i="0" u="none" strike="noStrike" kern="1200" cap="none" spc="0" normalizeH="0" baseline="0" noProof="0" dirty="0">
                <a:ln>
                  <a:noFill/>
                </a:ln>
                <a:solidFill>
                  <a:srgbClr val="17406D"/>
                </a:solidFill>
                <a:effectLst/>
                <a:uLnTx/>
                <a:uFillTx/>
                <a:latin typeface="Meiryo UI" panose="020B0604030504040204" pitchFamily="50" charset="-128"/>
                <a:ea typeface="Meiryo UI" panose="020B0604030504040204" pitchFamily="50" charset="-128"/>
              </a:rPr>
              <a:t>Question</a:t>
            </a:r>
            <a:endParaRPr kumimoji="0" lang="ja-JP" altLang="en-US" sz="1600" b="1" i="0" u="none" strike="noStrike" kern="1200" cap="none" spc="0" normalizeH="0" baseline="0" noProof="0" dirty="0">
              <a:ln>
                <a:noFill/>
              </a:ln>
              <a:solidFill>
                <a:srgbClr val="17406D"/>
              </a:solidFill>
              <a:effectLst/>
              <a:uLnTx/>
              <a:uFillTx/>
              <a:latin typeface="Meiryo UI" panose="020B0604030504040204" pitchFamily="50" charset="-128"/>
              <a:ea typeface="Meiryo UI" panose="020B0604030504040204" pitchFamily="50" charset="-128"/>
            </a:endParaRPr>
          </a:p>
        </p:txBody>
      </p:sp>
      <p:sp>
        <p:nvSpPr>
          <p:cNvPr id="17" name="四角形: 角を丸くする 16">
            <a:extLst>
              <a:ext uri="{FF2B5EF4-FFF2-40B4-BE49-F238E27FC236}">
                <a16:creationId xmlns:a16="http://schemas.microsoft.com/office/drawing/2014/main" id="{97A9E01C-8BFB-DC01-A914-F984979D9F7A}"/>
              </a:ext>
            </a:extLst>
          </p:cNvPr>
          <p:cNvSpPr/>
          <p:nvPr/>
        </p:nvSpPr>
        <p:spPr>
          <a:xfrm>
            <a:off x="5219740" y="764989"/>
            <a:ext cx="2600244" cy="3668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600" b="1" i="0" u="none" strike="noStrike" kern="1200" cap="none" spc="0" normalizeH="0" baseline="0" noProof="0" dirty="0">
                <a:ln>
                  <a:noFill/>
                </a:ln>
                <a:solidFill>
                  <a:srgbClr val="17406D"/>
                </a:solidFill>
                <a:effectLst/>
                <a:uLnTx/>
                <a:uFillTx/>
                <a:latin typeface="Meiryo UI" panose="020B0604030504040204" pitchFamily="50" charset="-128"/>
                <a:ea typeface="Meiryo UI" panose="020B0604030504040204" pitchFamily="50" charset="-128"/>
              </a:rPr>
              <a:t>Answer</a:t>
            </a:r>
            <a:endParaRPr kumimoji="0" lang="ja-JP" altLang="en-US" sz="1600" b="1" i="0" u="none" strike="noStrike" kern="1200" cap="none" spc="0" normalizeH="0" baseline="0" noProof="0" dirty="0">
              <a:ln>
                <a:noFill/>
              </a:ln>
              <a:solidFill>
                <a:srgbClr val="17406D"/>
              </a:solidFill>
              <a:effectLst/>
              <a:uLnTx/>
              <a:uFillTx/>
              <a:latin typeface="Meiryo UI" panose="020B0604030504040204" pitchFamily="50" charset="-128"/>
              <a:ea typeface="Meiryo UI" panose="020B0604030504040204" pitchFamily="50" charset="-128"/>
            </a:endParaRPr>
          </a:p>
        </p:txBody>
      </p:sp>
      <p:sp>
        <p:nvSpPr>
          <p:cNvPr id="30" name="四角形: 角を丸くする 29">
            <a:extLst>
              <a:ext uri="{FF2B5EF4-FFF2-40B4-BE49-F238E27FC236}">
                <a16:creationId xmlns:a16="http://schemas.microsoft.com/office/drawing/2014/main" id="{9AD238A4-D7F2-D5AE-0566-3E9514053173}"/>
              </a:ext>
            </a:extLst>
          </p:cNvPr>
          <p:cNvSpPr/>
          <p:nvPr/>
        </p:nvSpPr>
        <p:spPr>
          <a:xfrm>
            <a:off x="94255" y="1099993"/>
            <a:ext cx="2989450" cy="1706047"/>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182563" marR="0" lvl="0" indent="-182563" defTabSz="914400" rtl="0" eaLnBrk="0" fontAlgn="base" latinLnBrk="0" hangingPunct="0">
              <a:lnSpc>
                <a:spcPct val="100000"/>
              </a:lnSpc>
              <a:spcBef>
                <a:spcPct val="0"/>
              </a:spcBef>
              <a:spcAft>
                <a:spcPct val="0"/>
              </a:spcAft>
              <a:buClrTx/>
              <a:buSzTx/>
              <a:buFontTx/>
              <a:buNone/>
              <a:tabLst/>
              <a:defRPr/>
            </a:pP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Q</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１．マイナンバーカードの読み取りには、どのような準備が必要ですか？</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182563" marR="0" lvl="0" indent="-6350" defTabSz="914400" rtl="0" eaLnBrk="0" fontAlgn="base" latinLnBrk="0" hangingPunct="0">
              <a:lnSpc>
                <a:spcPct val="100000"/>
              </a:lnSpc>
              <a:spcBef>
                <a:spcPct val="0"/>
              </a:spcBef>
              <a:spcAft>
                <a:spcPct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患者の</a:t>
            </a:r>
            <a:r>
              <a:rPr lang="ja-JP" altLang="en-US" sz="1400" dirty="0">
                <a:solidFill>
                  <a:prstClr val="black"/>
                </a:solidFill>
                <a:latin typeface="Meiryo UI" panose="020B0604030504040204" pitchFamily="50" charset="-128"/>
                <a:ea typeface="Meiryo UI" panose="020B0604030504040204" pitchFamily="50" charset="-128"/>
              </a:rPr>
              <a:t>スマートフォン</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は使用できますか？</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31" name="二等辺三角形 30">
            <a:extLst>
              <a:ext uri="{FF2B5EF4-FFF2-40B4-BE49-F238E27FC236}">
                <a16:creationId xmlns:a16="http://schemas.microsoft.com/office/drawing/2014/main" id="{0B0ACCB5-B896-DB4B-192C-7E774FED2909}"/>
              </a:ext>
            </a:extLst>
          </p:cNvPr>
          <p:cNvSpPr>
            <a:spLocks/>
          </p:cNvSpPr>
          <p:nvPr/>
        </p:nvSpPr>
        <p:spPr>
          <a:xfrm rot="5400000">
            <a:off x="2944167" y="1863016"/>
            <a:ext cx="540000" cy="1800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2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29" name="四角形: 角を丸くする 14">
            <a:extLst>
              <a:ext uri="{FF2B5EF4-FFF2-40B4-BE49-F238E27FC236}">
                <a16:creationId xmlns:a16="http://schemas.microsoft.com/office/drawing/2014/main" id="{A7C86E44-9378-937A-AE9F-2477E1278166}"/>
              </a:ext>
            </a:extLst>
          </p:cNvPr>
          <p:cNvSpPr/>
          <p:nvPr/>
        </p:nvSpPr>
        <p:spPr>
          <a:xfrm>
            <a:off x="3324226" y="1097714"/>
            <a:ext cx="6391272" cy="1710604"/>
          </a:xfrm>
          <a:prstGeom prst="roundRect">
            <a:avLst>
              <a:gd name="adj" fmla="val 1342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marL="142875" indent="-142875" eaLnBrk="0" fontAlgn="base" hangingPunct="0">
              <a:spcBef>
                <a:spcPct val="0"/>
              </a:spcBef>
              <a:spcAft>
                <a:spcPct val="0"/>
              </a:spcAft>
              <a:defRPr/>
            </a:pP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lang="ja-JP" altLang="en-US" sz="1600" b="1" u="sng" dirty="0">
                <a:solidFill>
                  <a:prstClr val="black"/>
                </a:solidFill>
                <a:latin typeface="Meiryo UI" panose="020B0604030504040204" pitchFamily="50" charset="-128"/>
                <a:ea typeface="Meiryo UI" panose="020B0604030504040204" pitchFamily="50" charset="-128"/>
              </a:rPr>
              <a:t>各施術所等で必要な機器（</a:t>
            </a:r>
            <a:r>
              <a:rPr lang="en-US" altLang="ja-JP" sz="1600" b="1" u="sng" dirty="0">
                <a:solidFill>
                  <a:prstClr val="black"/>
                </a:solidFill>
                <a:latin typeface="Meiryo UI" panose="020B0604030504040204" pitchFamily="50" charset="-128"/>
                <a:ea typeface="Meiryo UI" panose="020B0604030504040204" pitchFamily="50" charset="-128"/>
              </a:rPr>
              <a:t>PC</a:t>
            </a:r>
            <a:r>
              <a:rPr lang="ja-JP" altLang="en-US" sz="1600" b="1" u="sng" dirty="0">
                <a:solidFill>
                  <a:prstClr val="black"/>
                </a:solidFill>
                <a:latin typeface="Meiryo UI" panose="020B0604030504040204" pitchFamily="50" charset="-128"/>
                <a:ea typeface="Meiryo UI" panose="020B0604030504040204" pitchFamily="50" charset="-128"/>
              </a:rPr>
              <a:t>等に接続する市販の汎用カードリーダー、あるいは、スマートフォン・タブレット</a:t>
            </a:r>
            <a:r>
              <a:rPr kumimoji="0" lang="ja-JP" altLang="en-US" sz="16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等</a:t>
            </a:r>
            <a:r>
              <a:rPr kumimoji="0" lang="ja-JP" altLang="en-US" sz="1600" b="1" i="0" u="sng"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のモバイル端末等）</a:t>
            </a:r>
            <a:r>
              <a:rPr lang="ja-JP" altLang="en-US" sz="1600" b="1" u="sng" dirty="0">
                <a:solidFill>
                  <a:prstClr val="black"/>
                </a:solidFill>
                <a:latin typeface="Meiryo UI" panose="020B0604030504040204" pitchFamily="50" charset="-128"/>
                <a:ea typeface="Meiryo UI" panose="020B0604030504040204" pitchFamily="50" charset="-128"/>
              </a:rPr>
              <a:t>を準備いただく必要があります</a:t>
            </a:r>
            <a:r>
              <a:rPr kumimoji="0" lang="ja-JP" altLang="en-US" sz="1600" b="1"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0" lang="ja-JP" altLang="en-US" sz="1600" i="0"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　</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患者のスマートフォンは使用しません。</a:t>
            </a:r>
            <a:endPar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268288" indent="-142875" eaLnBrk="0" fontAlgn="base" hangingPunct="0">
              <a:spcBef>
                <a:spcPts val="600"/>
              </a:spcBef>
              <a:spcAft>
                <a:spcPct val="0"/>
              </a:spcAft>
              <a:defRPr/>
            </a:pPr>
            <a:r>
              <a:rPr lang="en-US" altLang="ja-JP" sz="1100" dirty="0">
                <a:solidFill>
                  <a:prstClr val="black"/>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使用する端末は、あらかじめポータルサイトを通じて登録・認証を受ける必要があります。登録した端末でオンライン資格確認を利用するためには、マイナ資格確認アプリがインストールされていることが必要です。</a:t>
            </a:r>
            <a:endParaRPr lang="en-US" altLang="ja-JP" sz="1100" dirty="0">
              <a:solidFill>
                <a:prstClr val="black"/>
              </a:solidFill>
              <a:latin typeface="Meiryo UI" panose="020B0604030504040204" pitchFamily="50" charset="-128"/>
              <a:ea typeface="Meiryo UI" panose="020B0604030504040204" pitchFamily="50" charset="-128"/>
            </a:endParaRPr>
          </a:p>
          <a:p>
            <a:pPr marL="268288" indent="-142875" eaLnBrk="0" fontAlgn="base" hangingPunct="0">
              <a:spcBef>
                <a:spcPct val="0"/>
              </a:spcBef>
              <a:spcAft>
                <a:spcPct val="0"/>
              </a:spcAft>
              <a:defRPr/>
            </a:pPr>
            <a:r>
              <a:rPr lang="en-US" altLang="ja-JP" sz="1100" dirty="0">
                <a:solidFill>
                  <a:prstClr val="black"/>
                </a:solidFill>
                <a:latin typeface="Meiryo UI" panose="020B0604030504040204" pitchFamily="50" charset="-128"/>
                <a:ea typeface="Meiryo UI" panose="020B0604030504040204" pitchFamily="50" charset="-128"/>
              </a:rPr>
              <a:t>※PC</a:t>
            </a:r>
            <a:r>
              <a:rPr lang="ja-JP" altLang="en-US" sz="1100" dirty="0">
                <a:solidFill>
                  <a:prstClr val="black"/>
                </a:solidFill>
                <a:latin typeface="Meiryo UI" panose="020B0604030504040204" pitchFamily="50" charset="-128"/>
                <a:ea typeface="Meiryo UI" panose="020B0604030504040204" pitchFamily="50" charset="-128"/>
              </a:rPr>
              <a:t>・</a:t>
            </a:r>
            <a:r>
              <a:rPr lang="en-US" altLang="ja-JP" sz="1100" dirty="0">
                <a:solidFill>
                  <a:prstClr val="black"/>
                </a:solidFill>
                <a:latin typeface="Meiryo UI" panose="020B0604030504040204" pitchFamily="50" charset="-128"/>
                <a:ea typeface="Meiryo UI" panose="020B0604030504040204" pitchFamily="50" charset="-128"/>
              </a:rPr>
              <a:t>iPad</a:t>
            </a:r>
            <a:r>
              <a:rPr lang="ja-JP" altLang="en-US" sz="1100" dirty="0">
                <a:solidFill>
                  <a:prstClr val="black"/>
                </a:solidFill>
                <a:latin typeface="Meiryo UI" panose="020B0604030504040204" pitchFamily="50" charset="-128"/>
                <a:ea typeface="Meiryo UI" panose="020B0604030504040204" pitchFamily="50" charset="-128"/>
              </a:rPr>
              <a:t>の場合はマイナンバーカードの読み取りに市販の汎用カードリーダーが必要です。スマートフォン・一部のタブレットでは、汎用カードリーダーがなくても読み取りできるものがあります。</a:t>
            </a:r>
            <a:endPar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a16="http://schemas.microsoft.com/office/drawing/2014/main" id="{4D2CD102-DE48-F8BC-DB57-0E4F5BCC864F}"/>
              </a:ext>
            </a:extLst>
          </p:cNvPr>
          <p:cNvSpPr/>
          <p:nvPr/>
        </p:nvSpPr>
        <p:spPr>
          <a:xfrm>
            <a:off x="94255" y="2852778"/>
            <a:ext cx="2974053" cy="1501792"/>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182563" marR="0" lvl="0" indent="-182563" algn="l" defTabSz="914400" rtl="0" eaLnBrk="1" fontAlgn="base" latinLnBrk="0" hangingPunct="0">
              <a:lnSpc>
                <a:spcPct val="100000"/>
              </a:lnSpc>
              <a:spcBef>
                <a:spcPct val="0"/>
              </a:spcBef>
              <a:spcAft>
                <a:spcPct val="0"/>
              </a:spcAft>
              <a:buClrTx/>
              <a:buSzTx/>
              <a:buFontTx/>
              <a:buNone/>
              <a:tabLst/>
              <a:defRPr/>
            </a:pP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Q</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２．</a:t>
            </a:r>
            <a:r>
              <a:rPr lang="ja-JP" altLang="en-US" sz="1400" dirty="0">
                <a:solidFill>
                  <a:prstClr val="black"/>
                </a:solidFill>
                <a:latin typeface="Meiryo UI" panose="020B0604030504040204" pitchFamily="50" charset="-128"/>
                <a:ea typeface="Meiryo UI" panose="020B0604030504040204" pitchFamily="50" charset="-128"/>
              </a:rPr>
              <a:t>業務に</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使用する</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モバイル</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端末等の購入に対して補助金は出ますか？</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6" name="二等辺三角形 25">
            <a:extLst>
              <a:ext uri="{FF2B5EF4-FFF2-40B4-BE49-F238E27FC236}">
                <a16:creationId xmlns:a16="http://schemas.microsoft.com/office/drawing/2014/main" id="{EF24B934-9EB4-666F-2156-74A9AC148288}"/>
              </a:ext>
            </a:extLst>
          </p:cNvPr>
          <p:cNvSpPr>
            <a:spLocks/>
          </p:cNvSpPr>
          <p:nvPr/>
        </p:nvSpPr>
        <p:spPr>
          <a:xfrm rot="5400000">
            <a:off x="2944167" y="3513674"/>
            <a:ext cx="540000" cy="1800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2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8" name="四角形: 角を丸くする 7">
            <a:extLst>
              <a:ext uri="{FF2B5EF4-FFF2-40B4-BE49-F238E27FC236}">
                <a16:creationId xmlns:a16="http://schemas.microsoft.com/office/drawing/2014/main" id="{A53130D9-05A1-5200-EE9A-147337E4792B}"/>
              </a:ext>
            </a:extLst>
          </p:cNvPr>
          <p:cNvSpPr/>
          <p:nvPr/>
        </p:nvSpPr>
        <p:spPr>
          <a:xfrm>
            <a:off x="94255" y="4404279"/>
            <a:ext cx="2974053" cy="2289129"/>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3305" tIns="31652" rIns="63305" bIns="31652" numCol="1" spcCol="0" rtlCol="0" fromWordArt="0" anchor="ctr" anchorCtr="0" forceAA="0" compatLnSpc="1">
            <a:prstTxWarp prst="textNoShape">
              <a:avLst/>
            </a:prstTxWarp>
            <a:noAutofit/>
          </a:bodyPr>
          <a:lstStyle/>
          <a:p>
            <a:pPr marL="182563" marR="0" lvl="0" indent="-182563" algn="l" defTabSz="914400" rtl="0" eaLnBrk="1" fontAlgn="base" latinLnBrk="0" hangingPunct="0">
              <a:lnSpc>
                <a:spcPct val="100000"/>
              </a:lnSpc>
              <a:spcBef>
                <a:spcPct val="0"/>
              </a:spcBef>
              <a:spcAft>
                <a:spcPct val="0"/>
              </a:spcAft>
              <a:buClrTx/>
              <a:buSzTx/>
              <a:buFontTx/>
              <a:buNone/>
              <a:tabLst/>
              <a:defRPr/>
            </a:pP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Q</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３．「柔道整復師の施術所等」と「あん摩マッサージ指圧師、はり師、きゅう師の施術所等」</a:t>
            </a:r>
            <a:r>
              <a:rPr lang="ja-JP" altLang="en-US" sz="1400" dirty="0">
                <a:solidFill>
                  <a:prstClr val="black"/>
                </a:solidFill>
                <a:latin typeface="Meiryo UI" panose="020B0604030504040204" pitchFamily="50" charset="-128"/>
                <a:ea typeface="Meiryo UI" panose="020B0604030504040204" pitchFamily="50" charset="-128"/>
              </a:rPr>
              <a:t>を併設している</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施術所等は、それぞれ別にオンライン資格確認を導入する必要がありますか？</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9" name="二等辺三角形 8">
            <a:extLst>
              <a:ext uri="{FF2B5EF4-FFF2-40B4-BE49-F238E27FC236}">
                <a16:creationId xmlns:a16="http://schemas.microsoft.com/office/drawing/2014/main" id="{C83EC5DB-EF30-91C8-FBEC-6065748BB984}"/>
              </a:ext>
            </a:extLst>
          </p:cNvPr>
          <p:cNvSpPr>
            <a:spLocks/>
          </p:cNvSpPr>
          <p:nvPr/>
        </p:nvSpPr>
        <p:spPr>
          <a:xfrm rot="5400000">
            <a:off x="2944167" y="5458843"/>
            <a:ext cx="540000" cy="1800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2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6" name="四角形: 角を丸くする 15">
            <a:extLst>
              <a:ext uri="{FF2B5EF4-FFF2-40B4-BE49-F238E27FC236}">
                <a16:creationId xmlns:a16="http://schemas.microsoft.com/office/drawing/2014/main" id="{0F186635-9E05-F48B-2206-34DDF59FC2F1}"/>
              </a:ext>
            </a:extLst>
          </p:cNvPr>
          <p:cNvSpPr/>
          <p:nvPr/>
        </p:nvSpPr>
        <p:spPr>
          <a:xfrm>
            <a:off x="3324224" y="2852778"/>
            <a:ext cx="6487521" cy="1501792"/>
          </a:xfrm>
          <a:prstGeom prst="roundRect">
            <a:avLst>
              <a:gd name="adj" fmla="val 1342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marL="142875" indent="-142875" eaLnBrk="0" fontAlgn="base" hangingPunct="0">
              <a:spcBef>
                <a:spcPct val="0"/>
              </a:spcBef>
              <a:spcAft>
                <a:spcPct val="0"/>
              </a:spcAft>
              <a:defRPr/>
            </a:pPr>
            <a:endParaRPr kumimoji="0"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 name="四角形: 角を丸くする 14">
            <a:extLst>
              <a:ext uri="{FF2B5EF4-FFF2-40B4-BE49-F238E27FC236}">
                <a16:creationId xmlns:a16="http://schemas.microsoft.com/office/drawing/2014/main" id="{285AFC31-D991-3DA2-84AE-370368A5F89E}"/>
              </a:ext>
            </a:extLst>
          </p:cNvPr>
          <p:cNvSpPr/>
          <p:nvPr/>
        </p:nvSpPr>
        <p:spPr>
          <a:xfrm>
            <a:off x="3324225" y="2852778"/>
            <a:ext cx="6550943" cy="1501792"/>
          </a:xfrm>
          <a:prstGeom prst="roundRect">
            <a:avLst>
              <a:gd name="adj" fmla="val 1359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marL="182563" marR="0" lvl="0" indent="-182563" algn="l" defTabSz="914400" rtl="0" eaLnBrk="0" fontAlgn="base" latinLnBrk="0" hangingPunct="0">
              <a:lnSpc>
                <a:spcPct val="100000"/>
              </a:lnSpc>
              <a:spcBef>
                <a:spcPct val="0"/>
              </a:spcBef>
              <a:spcAft>
                <a:spcPct val="0"/>
              </a:spcAft>
              <a:buClrTx/>
              <a:buSzTx/>
              <a:buFontTx/>
              <a:buNone/>
              <a:tabLst/>
              <a:defRPr/>
            </a:pPr>
            <a:r>
              <a:rPr kumimoji="0" lang="en-US" altLang="ja-JP"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a:t>
            </a:r>
            <a:r>
              <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．必要な機器（</a:t>
            </a:r>
            <a:r>
              <a:rPr kumimoji="0" lang="en-US" altLang="ja-JP"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PC</a:t>
            </a:r>
            <a:r>
              <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等に接続する市販の汎用カードリーダー、あるいは、</a:t>
            </a:r>
            <a:endParaRPr kumimoji="0" lang="en-US" altLang="ja-JP"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a:p>
            <a:pPr marL="182563" marR="0" lvl="0" indent="-182563" algn="l" defTabSz="914400" rtl="0" eaLnBrk="0" fontAlgn="base" latinLnBrk="0" hangingPunct="0">
              <a:lnSpc>
                <a:spcPct val="100000"/>
              </a:lnSpc>
              <a:spcBef>
                <a:spcPct val="0"/>
              </a:spcBef>
              <a:spcAft>
                <a:spcPct val="0"/>
              </a:spcAft>
              <a:buClrTx/>
              <a:buSzTx/>
              <a:buFontTx/>
              <a:buNone/>
              <a:tabLst/>
              <a:defRPr/>
            </a:pPr>
            <a:r>
              <a:rPr kumimoji="0" lang="en-US" altLang="ja-JP"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a:t>
            </a:r>
            <a:r>
              <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スマートフォン・タブレット等のモバイル端末等）の購入等の費用を対象に、</a:t>
            </a:r>
            <a:endParaRPr kumimoji="0" lang="en-US" altLang="ja-JP"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a:p>
            <a:pPr marL="182563" marR="0" lvl="0" indent="-182563" algn="l" defTabSz="914400" rtl="0" eaLnBrk="0" fontAlgn="base" latinLnBrk="0" hangingPunct="0">
              <a:lnSpc>
                <a:spcPct val="100000"/>
              </a:lnSpc>
              <a:spcBef>
                <a:spcPct val="0"/>
              </a:spcBef>
              <a:spcAft>
                <a:spcPct val="0"/>
              </a:spcAft>
              <a:buClrTx/>
              <a:buSzTx/>
              <a:buFontTx/>
              <a:buNone/>
              <a:tabLst/>
              <a:defRPr/>
            </a:pPr>
            <a:r>
              <a:rPr lang="en-US" altLang="ja-JP" sz="1600" b="1" dirty="0">
                <a:solidFill>
                  <a:schemeClr val="tx1"/>
                </a:solidFill>
                <a:latin typeface="Meiryo UI" panose="020B0604030504040204" pitchFamily="50" charset="-128"/>
                <a:ea typeface="Meiryo UI" panose="020B0604030504040204" pitchFamily="50" charset="-128"/>
              </a:rPr>
              <a:t>	</a:t>
            </a:r>
            <a:r>
              <a:rPr kumimoji="0" lang="ja-JP" altLang="en-US" sz="1600" b="1" i="0" u="sng"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基準とする事業額</a:t>
            </a:r>
            <a:r>
              <a:rPr kumimoji="0" lang="en-US" altLang="ja-JP" sz="1600" b="1" i="0" u="sng"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4.1</a:t>
            </a:r>
            <a:r>
              <a:rPr kumimoji="0" lang="ja-JP" altLang="en-US" sz="1600" b="1" i="0" u="sng"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万円を上限に実費補助</a:t>
            </a:r>
            <a:r>
              <a:rPr kumimoji="0" lang="ja-JP" altLang="en-US" sz="1600" i="0"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r>
              <a:rPr kumimoji="0" lang="ja-JP" altLang="en-US" sz="16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いわゆる</a:t>
            </a:r>
            <a:r>
              <a:rPr kumimoji="0" lang="en-US" altLang="ja-JP" sz="16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10</a:t>
            </a:r>
            <a:r>
              <a:rPr kumimoji="0" lang="ja-JP" altLang="en-US" sz="16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r>
              <a:rPr kumimoji="0" lang="en-US" altLang="ja-JP" sz="16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10</a:t>
            </a:r>
            <a:r>
              <a:rPr kumimoji="0" lang="ja-JP" altLang="en-US" sz="16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の補助）</a:t>
            </a:r>
            <a:r>
              <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を行います。</a:t>
            </a:r>
            <a:endParaRPr kumimoji="0" lang="en-US" altLang="ja-JP"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a:p>
            <a:pPr marL="266700" marR="0" lvl="0" indent="-266700" algn="l" defTabSz="914400" rtl="0" eaLnBrk="0" fontAlgn="base" latinLnBrk="0" hangingPunct="0">
              <a:lnSpc>
                <a:spcPct val="100000"/>
              </a:lnSpc>
              <a:spcBef>
                <a:spcPct val="0"/>
              </a:spcBef>
              <a:spcAft>
                <a:spcPct val="0"/>
              </a:spcAft>
              <a:buClrTx/>
              <a:buSzTx/>
              <a:buFontTx/>
              <a:buNone/>
              <a:tabLst/>
              <a:defRPr/>
            </a:pPr>
            <a:r>
              <a:rPr lang="ja-JP" altLang="en-US" sz="1600" dirty="0">
                <a:solidFill>
                  <a:schemeClr val="tx1"/>
                </a:solidFill>
                <a:latin typeface="Meiryo UI" panose="020B0604030504040204" pitchFamily="50" charset="-128"/>
                <a:ea typeface="Meiryo UI" panose="020B0604030504040204" pitchFamily="50" charset="-128"/>
              </a:rPr>
              <a:t>　</a:t>
            </a:r>
            <a:r>
              <a:rPr lang="en-US" altLang="ja-JP" sz="1100" dirty="0">
                <a:solidFill>
                  <a:schemeClr val="tx1"/>
                </a:solidFill>
                <a:latin typeface="Meiryo UI" panose="020B0604030504040204" pitchFamily="50" charset="-128"/>
                <a:ea typeface="Meiryo UI" panose="020B0604030504040204" pitchFamily="50" charset="-128"/>
              </a:rPr>
              <a:t>※</a:t>
            </a:r>
            <a:r>
              <a:rPr lang="ja-JP" altLang="en-US" sz="1100" dirty="0">
                <a:solidFill>
                  <a:schemeClr val="tx1"/>
                </a:solidFill>
                <a:latin typeface="Meiryo UI" panose="020B0604030504040204" pitchFamily="50" charset="-128"/>
                <a:ea typeface="Meiryo UI" panose="020B0604030504040204" pitchFamily="50" charset="-128"/>
              </a:rPr>
              <a:t>「施術所等向け総合ポータルサイト」から申請が必要です。ポータルサイトへのユーザー（アカウント）登録後、　申請方法をご確認いただき、申請フォームから申請ください。</a:t>
            </a:r>
            <a:endParaRPr kumimoji="0" lang="ja-JP" altLang="en-US" sz="16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18" name="四角形: 角を丸くする 17">
            <a:extLst>
              <a:ext uri="{FF2B5EF4-FFF2-40B4-BE49-F238E27FC236}">
                <a16:creationId xmlns:a16="http://schemas.microsoft.com/office/drawing/2014/main" id="{C061446A-A54B-18E3-2A52-A514BED103A0}"/>
              </a:ext>
            </a:extLst>
          </p:cNvPr>
          <p:cNvSpPr/>
          <p:nvPr/>
        </p:nvSpPr>
        <p:spPr>
          <a:xfrm>
            <a:off x="3313693" y="4404279"/>
            <a:ext cx="6487521" cy="2289129"/>
          </a:xfrm>
          <a:prstGeom prst="roundRect">
            <a:avLst>
              <a:gd name="adj" fmla="val 1342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0" numCol="1" spcCol="0" rtlCol="0" fromWordArt="0" anchor="ctr" anchorCtr="0" forceAA="0" compatLnSpc="1">
            <a:prstTxWarp prst="textNoShape">
              <a:avLst/>
            </a:prstTxWarp>
            <a:noAutofit/>
          </a:bodyPr>
          <a:lstStyle/>
          <a:p>
            <a:pPr marL="142875" indent="-142875" eaLnBrk="0" fontAlgn="base" hangingPunct="0">
              <a:spcBef>
                <a:spcPct val="0"/>
              </a:spcBef>
              <a:spcAft>
                <a:spcPct val="0"/>
              </a:spcAft>
              <a:defRPr/>
            </a:pPr>
            <a:endParaRPr kumimoji="0"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9" name="四角形: 角を丸くする 14">
            <a:extLst>
              <a:ext uri="{FF2B5EF4-FFF2-40B4-BE49-F238E27FC236}">
                <a16:creationId xmlns:a16="http://schemas.microsoft.com/office/drawing/2014/main" id="{110A88BD-269E-0F52-9520-BBCF596B7421}"/>
              </a:ext>
            </a:extLst>
          </p:cNvPr>
          <p:cNvSpPr/>
          <p:nvPr/>
        </p:nvSpPr>
        <p:spPr>
          <a:xfrm>
            <a:off x="3315179" y="4431420"/>
            <a:ext cx="6488121" cy="2234846"/>
          </a:xfrm>
          <a:prstGeom prst="roundRect">
            <a:avLst>
              <a:gd name="adj" fmla="val 1359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0" bIns="0" numCol="1" spcCol="0" rtlCol="0" fromWordArt="0" anchor="ctr" anchorCtr="0" forceAA="0" compatLnSpc="1">
            <a:prstTxWarp prst="textNoShape">
              <a:avLst/>
            </a:prstTxWarp>
            <a:noAutofit/>
          </a:bodyPr>
          <a:lstStyle/>
          <a:p>
            <a:pPr marR="0" lvl="0" algn="l" defTabSz="914400" rtl="0" eaLnBrk="0" fontAlgn="base" latinLnBrk="0" hangingPunct="0">
              <a:lnSpc>
                <a:spcPct val="100000"/>
              </a:lnSpc>
              <a:spcBef>
                <a:spcPct val="0"/>
              </a:spcBef>
              <a:spcAft>
                <a:spcPct val="0"/>
              </a:spcAft>
              <a:buClrTx/>
              <a:buSzTx/>
              <a:tabLst/>
              <a:defRPr/>
            </a:pPr>
            <a:r>
              <a:rPr lang="en-US" altLang="ja-JP" sz="1600" dirty="0">
                <a:solidFill>
                  <a:schemeClr val="tx1"/>
                </a:solidFill>
                <a:latin typeface="Meiryo UI"/>
                <a:ea typeface="Meiryo UI"/>
              </a:rPr>
              <a:t>A</a:t>
            </a:r>
            <a:r>
              <a:rPr lang="ja-JP" altLang="en-US" sz="1600" dirty="0">
                <a:solidFill>
                  <a:schemeClr val="tx1"/>
                </a:solidFill>
                <a:latin typeface="Meiryo UI"/>
                <a:ea typeface="Meiryo UI"/>
              </a:rPr>
              <a:t>．</a:t>
            </a:r>
            <a:r>
              <a:rPr kumimoji="0" lang="ja-JP" altLang="en-US" sz="1600" b="0" i="0" u="none" strike="noStrike" kern="1200" cap="none" spc="0" normalizeH="0" baseline="0" noProof="0" dirty="0">
                <a:ln>
                  <a:noFill/>
                </a:ln>
                <a:solidFill>
                  <a:schemeClr val="tx1"/>
                </a:solidFill>
                <a:effectLst/>
                <a:uLnTx/>
                <a:uFillTx/>
                <a:latin typeface="Meiryo UI"/>
                <a:ea typeface="Meiryo UI"/>
              </a:rPr>
              <a:t>「柔道整復師の施術所等」と</a:t>
            </a:r>
            <a:r>
              <a:rPr kumimoji="1" lang="ja-JP" altLang="en-US" sz="1600" b="0" i="0" u="none" strike="noStrike" kern="0" cap="none" spc="0" normalizeH="0" baseline="0" noProof="0" dirty="0">
                <a:ln>
                  <a:noFill/>
                </a:ln>
                <a:solidFill>
                  <a:srgbClr val="000000"/>
                </a:solidFill>
                <a:effectLst/>
                <a:uLnTx/>
                <a:uFillTx/>
                <a:latin typeface="Meiryo UI"/>
                <a:ea typeface="Meiryo UI"/>
              </a:rPr>
              <a:t>「あん摩マッサージ指圧師、はり師、きゅう師の施術所等」</a:t>
            </a:r>
            <a:r>
              <a:rPr kumimoji="0" lang="ja-JP" altLang="en-US" sz="1600" b="0" i="0" u="none" strike="noStrike" kern="1200" cap="none" spc="0" normalizeH="0" baseline="0" noProof="0" dirty="0">
                <a:ln>
                  <a:noFill/>
                </a:ln>
                <a:solidFill>
                  <a:schemeClr val="tx1"/>
                </a:solidFill>
                <a:effectLst/>
                <a:uLnTx/>
                <a:uFillTx/>
                <a:latin typeface="Meiryo UI"/>
                <a:ea typeface="Meiryo UI"/>
              </a:rPr>
              <a:t>を併設していて、両方の施術所等</a:t>
            </a:r>
            <a:r>
              <a:rPr lang="ja-JP" altLang="en-US" sz="1600" dirty="0">
                <a:solidFill>
                  <a:schemeClr val="tx1"/>
                </a:solidFill>
                <a:latin typeface="Meiryo UI"/>
                <a:ea typeface="Meiryo UI"/>
              </a:rPr>
              <a:t>が</a:t>
            </a:r>
            <a:r>
              <a:rPr kumimoji="0" lang="ja-JP" altLang="en-US" sz="1600" b="0" i="0" u="none" strike="noStrike" kern="1200" cap="none" spc="0" normalizeH="0" baseline="0" noProof="0" dirty="0">
                <a:ln>
                  <a:noFill/>
                </a:ln>
                <a:solidFill>
                  <a:schemeClr val="tx1"/>
                </a:solidFill>
                <a:effectLst/>
                <a:uLnTx/>
                <a:uFillTx/>
                <a:latin typeface="Meiryo UI"/>
                <a:ea typeface="Meiryo UI"/>
              </a:rPr>
              <a:t>受領委任の協定又は契約を締結している場合は、</a:t>
            </a:r>
            <a:r>
              <a:rPr kumimoji="0" lang="ja-JP" altLang="en-US" sz="1600" b="1" i="0" u="sng" strike="noStrike" kern="1200" cap="none" spc="0" normalizeH="0" baseline="0" noProof="0" dirty="0">
                <a:ln>
                  <a:noFill/>
                </a:ln>
                <a:solidFill>
                  <a:schemeClr val="tx1"/>
                </a:solidFill>
                <a:effectLst/>
                <a:uLnTx/>
                <a:uFillTx/>
                <a:latin typeface="Meiryo UI"/>
                <a:ea typeface="Meiryo UI"/>
              </a:rPr>
              <a:t>併設申告を行うことにより、一つの端末を兼用し</a:t>
            </a:r>
            <a:r>
              <a:rPr lang="ja-JP" altLang="en-US" sz="1600" b="1" u="sng" dirty="0">
                <a:solidFill>
                  <a:schemeClr val="tx1"/>
                </a:solidFill>
                <a:latin typeface="Meiryo UI"/>
                <a:ea typeface="Meiryo UI"/>
              </a:rPr>
              <a:t>て</a:t>
            </a:r>
            <a:r>
              <a:rPr kumimoji="0" lang="ja-JP" altLang="en-US" sz="1600" b="1" i="0" u="sng" strike="noStrike" kern="1200" cap="none" spc="0" normalizeH="0" baseline="0" noProof="0" dirty="0">
                <a:ln>
                  <a:noFill/>
                </a:ln>
                <a:solidFill>
                  <a:schemeClr val="tx1"/>
                </a:solidFill>
                <a:effectLst/>
                <a:uLnTx/>
                <a:uFillTx/>
                <a:latin typeface="Meiryo UI"/>
                <a:ea typeface="Meiryo UI"/>
              </a:rPr>
              <a:t>資格情報の確認を行う運用が可能</a:t>
            </a:r>
            <a:r>
              <a:rPr kumimoji="0" lang="ja-JP" altLang="en-US" sz="1600" b="0" i="0" u="none" strike="noStrike" kern="1200" cap="none" spc="0" normalizeH="0" baseline="0" noProof="0" dirty="0">
                <a:ln>
                  <a:noFill/>
                </a:ln>
                <a:solidFill>
                  <a:schemeClr val="tx1"/>
                </a:solidFill>
                <a:effectLst/>
                <a:uLnTx/>
                <a:uFillTx/>
                <a:latin typeface="Meiryo UI"/>
                <a:ea typeface="Meiryo UI"/>
              </a:rPr>
              <a:t>となります。</a:t>
            </a:r>
            <a:endParaRPr kumimoji="0" lang="en-US" altLang="ja-JP" sz="1600" b="0" i="0" u="none" strike="noStrike" kern="1200" cap="none" spc="0" normalizeH="0" baseline="0" noProof="0" dirty="0">
              <a:ln>
                <a:noFill/>
              </a:ln>
              <a:solidFill>
                <a:schemeClr val="tx1"/>
              </a:solidFill>
              <a:effectLst/>
              <a:uLnTx/>
              <a:uFillTx/>
              <a:latin typeface="Meiryo UI"/>
              <a:ea typeface="Meiryo UI"/>
            </a:endParaRPr>
          </a:p>
          <a:p>
            <a:pPr marL="266700" marR="0" lvl="0" indent="-266700" algn="l" defTabSz="914400" rtl="0" eaLnBrk="0" fontAlgn="base" latinLnBrk="0" hangingPunct="0">
              <a:lnSpc>
                <a:spcPct val="100000"/>
              </a:lnSpc>
              <a:spcBef>
                <a:spcPct val="0"/>
              </a:spcBef>
              <a:spcAft>
                <a:spcPct val="0"/>
              </a:spcAft>
              <a:buClrTx/>
              <a:buSzTx/>
              <a:buFontTx/>
              <a:buNone/>
              <a:tabLst/>
              <a:defRPr/>
            </a:pPr>
            <a:r>
              <a:rPr lang="ja-JP" altLang="en-US" sz="1600" dirty="0">
                <a:solidFill>
                  <a:schemeClr val="tx1"/>
                </a:solidFill>
                <a:latin typeface="Meiryo UI"/>
                <a:ea typeface="Meiryo UI"/>
              </a:rPr>
              <a:t>　</a:t>
            </a:r>
            <a:r>
              <a:rPr lang="en-US" altLang="ja-JP" sz="1100" dirty="0">
                <a:solidFill>
                  <a:schemeClr val="tx1"/>
                </a:solidFill>
                <a:latin typeface="Meiryo UI"/>
                <a:ea typeface="Meiryo UI"/>
              </a:rPr>
              <a:t>※</a:t>
            </a:r>
            <a:r>
              <a:rPr lang="ja-JP" altLang="en-US" sz="1100" dirty="0">
                <a:solidFill>
                  <a:schemeClr val="tx1"/>
                </a:solidFill>
                <a:latin typeface="Meiryo UI"/>
                <a:ea typeface="Meiryo UI"/>
              </a:rPr>
              <a:t>併設申告を行った場合は、併設しているどちらかの施術所等としてオンライン資格確認（資格確認限定型）を導入することで、義務を果たしていることとなります。その場合、補助の対象もオンライン資格確認を導入した１施設分となります。</a:t>
            </a:r>
            <a:endParaRPr lang="en-US" altLang="ja-JP" sz="1100" dirty="0">
              <a:solidFill>
                <a:schemeClr val="tx1"/>
              </a:solidFill>
              <a:latin typeface="Meiryo UI"/>
              <a:ea typeface="Meiryo UI"/>
            </a:endParaRPr>
          </a:p>
          <a:p>
            <a:pPr marL="266700" marR="0" lvl="0" indent="-266700" algn="l" defTabSz="914400" rtl="0" eaLnBrk="0" fontAlgn="base" latinLnBrk="0" hangingPunct="0">
              <a:lnSpc>
                <a:spcPct val="100000"/>
              </a:lnSpc>
              <a:spcBef>
                <a:spcPct val="0"/>
              </a:spcBef>
              <a:spcAft>
                <a:spcPct val="0"/>
              </a:spcAft>
              <a:buClrTx/>
              <a:buSzTx/>
              <a:buFontTx/>
              <a:buNone/>
              <a:tabLst/>
              <a:defRPr/>
            </a:pPr>
            <a:r>
              <a:rPr lang="ja-JP" altLang="en-US" sz="1100" dirty="0">
                <a:solidFill>
                  <a:schemeClr val="tx1"/>
                </a:solidFill>
                <a:latin typeface="Meiryo UI" panose="020B0604030504040204" pitchFamily="50" charset="-128"/>
                <a:ea typeface="Meiryo UI" panose="020B0604030504040204" pitchFamily="50" charset="-128"/>
              </a:rPr>
              <a:t>　</a:t>
            </a:r>
            <a:r>
              <a:rPr lang="en-US" altLang="ja-JP" sz="1100" dirty="0">
                <a:solidFill>
                  <a:schemeClr val="tx1"/>
                </a:solidFill>
                <a:latin typeface="Meiryo UI" panose="020B0604030504040204" pitchFamily="50" charset="-128"/>
                <a:ea typeface="Meiryo UI" panose="020B0604030504040204" pitchFamily="50" charset="-128"/>
              </a:rPr>
              <a:t>※</a:t>
            </a:r>
            <a:r>
              <a:rPr lang="ja-JP" altLang="en-US" sz="1100" dirty="0">
                <a:solidFill>
                  <a:schemeClr val="tx1"/>
                </a:solidFill>
                <a:latin typeface="Meiryo UI" panose="020B0604030504040204" pitchFamily="50" charset="-128"/>
                <a:ea typeface="Meiryo UI" panose="020B0604030504040204" pitchFamily="50" charset="-128"/>
              </a:rPr>
              <a:t>併設申告を行わず、それぞれの施術所等でオンライン資格確認（資格確認限定型）の導入をする場合は、各施設が補助の対象となります。</a:t>
            </a:r>
            <a:endParaRPr lang="en-US" altLang="ja-JP" sz="1100" dirty="0">
              <a:solidFill>
                <a:schemeClr val="tx1"/>
              </a:solidFill>
              <a:latin typeface="Meiryo UI" panose="020B0604030504040204" pitchFamily="50" charset="-128"/>
              <a:ea typeface="Meiryo UI" panose="020B0604030504040204" pitchFamily="50" charset="-128"/>
            </a:endParaRPr>
          </a:p>
          <a:p>
            <a:pPr marL="266700" indent="-266700" defTabSz="914400" eaLnBrk="0" fontAlgn="base" hangingPunct="0">
              <a:spcBef>
                <a:spcPct val="0"/>
              </a:spcBef>
              <a:spcAft>
                <a:spcPct val="0"/>
              </a:spcAft>
              <a:defRPr/>
            </a:pPr>
            <a:r>
              <a:rPr lang="ja-JP" altLang="en-US" sz="1100" dirty="0">
                <a:solidFill>
                  <a:schemeClr val="tx1"/>
                </a:solidFill>
                <a:latin typeface="Meiryo UI"/>
                <a:ea typeface="Meiryo UI"/>
              </a:rPr>
              <a:t>　</a:t>
            </a:r>
            <a:r>
              <a:rPr lang="en-US" altLang="ja-JP" sz="1100" dirty="0">
                <a:solidFill>
                  <a:schemeClr val="tx1"/>
                </a:solidFill>
                <a:latin typeface="Meiryo UI"/>
                <a:ea typeface="Meiryo UI"/>
              </a:rPr>
              <a:t>※</a:t>
            </a:r>
            <a:r>
              <a:rPr lang="ja-JP" altLang="en-US" sz="1100" dirty="0">
                <a:solidFill>
                  <a:schemeClr val="tx1"/>
                </a:solidFill>
                <a:latin typeface="Meiryo UI"/>
                <a:ea typeface="Meiryo UI"/>
              </a:rPr>
              <a:t>併設申告の有無を問わず、「柔道整復師の施術所等」で１施設、「あん摩マッサージ指圧師、はり師、きゅう師の施術所等」で１施設の、最大２施設が補助金申請可能となります。</a:t>
            </a:r>
            <a:endParaRPr lang="ja-JP" dirty="0">
              <a:solidFill>
                <a:schemeClr val="tx1"/>
              </a:solidFill>
              <a:cs typeface="Segoe UI"/>
            </a:endParaRPr>
          </a:p>
        </p:txBody>
      </p:sp>
      <p:sp>
        <p:nvSpPr>
          <p:cNvPr id="3" name="スライド番号プレースホルダー 2">
            <a:extLst>
              <a:ext uri="{FF2B5EF4-FFF2-40B4-BE49-F238E27FC236}">
                <a16:creationId xmlns:a16="http://schemas.microsoft.com/office/drawing/2014/main" id="{8BFA18A2-5033-EDEA-DDC1-0E43062D5FAE}"/>
              </a:ext>
            </a:extLst>
          </p:cNvPr>
          <p:cNvSpPr txBox="1">
            <a:spLocks/>
          </p:cNvSpPr>
          <p:nvPr/>
        </p:nvSpPr>
        <p:spPr>
          <a:xfrm>
            <a:off x="9244656" y="6579579"/>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21</a:t>
            </a:fld>
            <a:endParaRPr lang="en-US" sz="1200" dirty="0">
              <a:solidFill>
                <a:srgbClr val="000000"/>
              </a:solidFill>
              <a:latin typeface="Arial" panose="020B0604020202020204" pitchFamily="34" charset="0"/>
              <a:ea typeface="メイリオ"/>
              <a:cs typeface="Arial" panose="020B0604020202020204" pitchFamily="34" charset="0"/>
            </a:endParaRPr>
          </a:p>
        </p:txBody>
      </p:sp>
    </p:spTree>
    <p:extLst>
      <p:ext uri="{BB962C8B-B14F-4D97-AF65-F5344CB8AC3E}">
        <p14:creationId xmlns:p14="http://schemas.microsoft.com/office/powerpoint/2010/main" val="922480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686135-B4F9-124E-B35A-74C88AA19B4C}"/>
              </a:ext>
            </a:extLst>
          </p:cNvPr>
          <p:cNvSpPr>
            <a:spLocks noGrp="1"/>
          </p:cNvSpPr>
          <p:nvPr>
            <p:ph type="body" sz="quarter" idx="10"/>
          </p:nvPr>
        </p:nvSpPr>
        <p:spPr>
          <a:xfrm>
            <a:off x="2389338" y="1803845"/>
            <a:ext cx="7448625" cy="3250313"/>
          </a:xfrm>
        </p:spPr>
        <p:txBody>
          <a:bodyPr wrap="square"/>
          <a:lstStyle/>
          <a:p>
            <a:pPr marL="408449" lvl="1" indent="0" defTabSz="844083">
              <a:spcBef>
                <a:spcPts val="0"/>
              </a:spcBef>
              <a:spcAft>
                <a:spcPts val="554"/>
              </a:spcAft>
              <a:buClr>
                <a:srgbClr val="103185"/>
              </a:buClr>
              <a:buNone/>
              <a:defRPr/>
            </a:pPr>
            <a:r>
              <a:rPr lang="en-US" altLang="ja-JP" sz="1662" kern="0" dirty="0">
                <a:latin typeface="Meiryo UI" panose="020B0604030504040204" pitchFamily="50" charset="-128"/>
                <a:ea typeface="Meiryo UI" panose="020B0604030504040204" pitchFamily="50" charset="-128"/>
              </a:rPr>
              <a:t>【</a:t>
            </a:r>
            <a:r>
              <a:rPr lang="ja-JP" altLang="en-US" sz="1662" kern="0" dirty="0">
                <a:latin typeface="Meiryo UI" panose="020B0604030504040204" pitchFamily="50" charset="-128"/>
                <a:ea typeface="Meiryo UI" panose="020B0604030504040204" pitchFamily="50" charset="-128"/>
              </a:rPr>
              <a:t>目次</a:t>
            </a:r>
            <a:r>
              <a:rPr lang="en-US" altLang="ja-JP" sz="1662" kern="0" dirty="0">
                <a:latin typeface="Meiryo UI" panose="020B0604030504040204" pitchFamily="50" charset="-128"/>
                <a:ea typeface="Meiryo UI" panose="020B0604030504040204" pitchFamily="50" charset="-128"/>
              </a:rPr>
              <a:t>】</a:t>
            </a:r>
            <a:endParaRPr lang="ja-JP" altLang="en-US" sz="1662" kern="0" dirty="0">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prstClr val="black"/>
                </a:solidFill>
                <a:latin typeface="Meiryo UI" panose="020B0604030504040204" pitchFamily="50" charset="-128"/>
                <a:ea typeface="Meiryo UI" panose="020B0604030504040204" pitchFamily="50" charset="-128"/>
              </a:rPr>
              <a:t>オンライン資格確認（資格確認限定型）の概要</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オンライン資格確認導入済み施設の公表について</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ポスター・リーフレット等について</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施術所等向け総合ポータルサイトのご案内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お問い合わせ先のご案内</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r>
              <a:rPr lang="ja-JP" altLang="en-US" sz="1662" kern="0" dirty="0">
                <a:solidFill>
                  <a:schemeClr val="bg1">
                    <a:lumMod val="75000"/>
                  </a:schemeClr>
                </a:solidFill>
                <a:latin typeface="Meiryo UI" panose="020B0604030504040204" pitchFamily="50" charset="-128"/>
                <a:ea typeface="Meiryo UI" panose="020B0604030504040204" pitchFamily="50" charset="-128"/>
              </a:rPr>
              <a:t>よくあるご質問</a:t>
            </a:r>
            <a:endParaRPr lang="en-US" altLang="ja-JP" sz="1662" kern="0" dirty="0">
              <a:solidFill>
                <a:schemeClr val="bg1">
                  <a:lumMod val="75000"/>
                </a:schemeClr>
              </a:solidFill>
              <a:latin typeface="Meiryo UI" panose="020B0604030504040204" pitchFamily="50" charset="-128"/>
              <a:ea typeface="Meiryo UI" panose="020B0604030504040204" pitchFamily="50" charset="-128"/>
            </a:endParaRPr>
          </a:p>
          <a:p>
            <a:pPr marL="751349" lvl="1" indent="-342900" defTabSz="844083">
              <a:spcBef>
                <a:spcPts val="0"/>
              </a:spcBef>
              <a:spcAft>
                <a:spcPts val="554"/>
              </a:spcAft>
              <a:buClr>
                <a:srgbClr val="103185"/>
              </a:buClr>
              <a:buFont typeface="+mj-lt"/>
              <a:buAutoNum type="arabicPeriod"/>
              <a:defRPr/>
            </a:pPr>
            <a:endParaRPr lang="ja-JP" altLang="en-US" sz="1662"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7904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4">
            <a:extLst>
              <a:ext uri="{FF2B5EF4-FFF2-40B4-BE49-F238E27FC236}">
                <a16:creationId xmlns:a16="http://schemas.microsoft.com/office/drawing/2014/main" id="{75115587-6DAD-302B-A6DD-2B52602BC24E}"/>
              </a:ext>
            </a:extLst>
          </p:cNvPr>
          <p:cNvSpPr txBox="1">
            <a:spLocks/>
          </p:cNvSpPr>
          <p:nvPr/>
        </p:nvSpPr>
        <p:spPr>
          <a:xfrm>
            <a:off x="1" y="827998"/>
            <a:ext cx="9905999" cy="1118015"/>
          </a:xfrm>
          <a:prstGeom prst="rect">
            <a:avLst/>
          </a:prstGeom>
          <a:solidFill>
            <a:schemeClr val="bg2"/>
          </a:solidFill>
        </p:spPr>
        <p:txBody>
          <a:bodyPr lIns="108000" tIns="36000" rIns="108000" anchor="ctr"/>
          <a:lst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180975" marR="0" lvl="0" indent="-180975" algn="l" defTabSz="914400" rtl="0" eaLnBrk="1" fontAlgn="auto" latinLnBrk="0" hangingPunct="1">
              <a:lnSpc>
                <a:spcPct val="120000"/>
              </a:lnSpc>
              <a:spcBef>
                <a:spcPts val="400"/>
              </a:spcBef>
              <a:spcAft>
                <a:spcPts val="0"/>
              </a:spcAft>
              <a:buClrTx/>
              <a:buSzTx/>
              <a:buFont typeface="Arial" panose="020B0604020202020204" pitchFamily="34" charset="0"/>
              <a:buChar char="•"/>
              <a:tabLst/>
              <a:defRPr/>
            </a:pPr>
            <a:r>
              <a:rPr kumimoji="1" lang="ja-JP" altLang="en-US" sz="12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施術所等においては、実施機関（社会保険診療報酬支払基金・国民健康保険中央会）が配信する専用のアプリ（マイナ資格確認アプリ）を、事前にポータルサイトを通じて利用申請した</a:t>
            </a:r>
            <a:r>
              <a:rPr kumimoji="1" lang="en-US" altLang="ja-JP" sz="12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PC</a:t>
            </a:r>
            <a:r>
              <a:rPr kumimoji="1" lang="ja-JP" altLang="en-US" sz="12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やスマートフォン、タブレットにインストールし、市販の汎用カードリーダーと組み合わせることにより、既存のインターネット回線で</a:t>
            </a:r>
            <a:r>
              <a:rPr kumimoji="1" lang="ja-JP" altLang="en-US" sz="1200" b="0" i="0" u="sng"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マイナンバーカードを読み取ってオンライン資格確認を行うことが可能</a:t>
            </a:r>
            <a:r>
              <a:rPr kumimoji="1" lang="ja-JP" altLang="en-US" sz="12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となります。（スマートフォンの場合、汎用カードリーダー無しで利用可能なものもあります。）</a:t>
            </a:r>
            <a:endParaRPr kumimoji="1" lang="en-US" altLang="ja-JP" sz="12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L="176213" lvl="1" indent="0">
              <a:lnSpc>
                <a:spcPct val="120000"/>
              </a:lnSpc>
              <a:spcBef>
                <a:spcPts val="400"/>
              </a:spcBef>
              <a:spcAft>
                <a:spcPts val="0"/>
              </a:spcAft>
              <a:buClr>
                <a:srgbClr val="103185"/>
              </a:buClr>
              <a:buNone/>
              <a:defRPr/>
            </a:pPr>
            <a:r>
              <a:rPr kumimoji="1" lang="ja-JP" altLang="en-US" sz="1200" b="0" i="0" u="none" strike="noStrike" kern="0" cap="none" spc="0" normalizeH="0" baseline="0" noProof="0" dirty="0">
                <a:ln>
                  <a:noFill/>
                </a:ln>
                <a:effectLst/>
                <a:uLnTx/>
                <a:uFillTx/>
                <a:latin typeface="Meiryo UI" panose="020B0604030504040204" pitchFamily="50" charset="-128"/>
                <a:ea typeface="Meiryo UI" panose="020B0604030504040204" pitchFamily="50" charset="-128"/>
              </a:rPr>
              <a:t>これは患者の資格情報のみを確認できる簡素な仕組み：資格確認限定型の仕組みとなります。</a:t>
            </a:r>
          </a:p>
        </p:txBody>
      </p:sp>
      <p:sp>
        <p:nvSpPr>
          <p:cNvPr id="6" name="正方形/長方形 5">
            <a:extLst>
              <a:ext uri="{FF2B5EF4-FFF2-40B4-BE49-F238E27FC236}">
                <a16:creationId xmlns:a16="http://schemas.microsoft.com/office/drawing/2014/main" id="{E1EED11D-5FF0-2608-C131-F372991F0D86}"/>
              </a:ext>
            </a:extLst>
          </p:cNvPr>
          <p:cNvSpPr/>
          <p:nvPr/>
        </p:nvSpPr>
        <p:spPr>
          <a:xfrm>
            <a:off x="1928664" y="2498003"/>
            <a:ext cx="1014481" cy="812724"/>
          </a:xfrm>
          <a:prstGeom prst="rect">
            <a:avLst/>
          </a:prstGeom>
          <a:solidFill>
            <a:srgbClr val="FFFFFF"/>
          </a:solidFill>
        </p:spPr>
        <p:txBody>
          <a:bodyPr wrap="square" lIns="33231" tIns="33231" rIns="33231" bIns="33231" anchor="ctr" anchorCtr="0">
            <a:noAutofit/>
          </a:bodyPr>
          <a:lstStyle/>
          <a:p>
            <a:pPr marL="0" marR="0" lvl="0" indent="0" algn="l" defTabSz="844083" rtl="0" eaLnBrk="1" fontAlgn="base"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Web</a:t>
            </a:r>
            <a:r>
              <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サービスから資格情報の取得要求を行う。</a:t>
            </a:r>
            <a:endPar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7" name="角丸四角形 87">
            <a:extLst>
              <a:ext uri="{FF2B5EF4-FFF2-40B4-BE49-F238E27FC236}">
                <a16:creationId xmlns:a16="http://schemas.microsoft.com/office/drawing/2014/main" id="{B81FEBBB-9A0A-29C6-395D-18A18DF36033}"/>
              </a:ext>
            </a:extLst>
          </p:cNvPr>
          <p:cNvSpPr/>
          <p:nvPr/>
        </p:nvSpPr>
        <p:spPr bwMode="gray">
          <a:xfrm>
            <a:off x="1843841" y="4709462"/>
            <a:ext cx="6284613" cy="1765265"/>
          </a:xfrm>
          <a:prstGeom prst="roundRect">
            <a:avLst>
              <a:gd name="adj" fmla="val 8854"/>
            </a:avLst>
          </a:prstGeom>
          <a:gradFill rotWithShape="1">
            <a:gsLst>
              <a:gs pos="0">
                <a:srgbClr val="0F1C50">
                  <a:tint val="50000"/>
                  <a:satMod val="300000"/>
                </a:srgbClr>
              </a:gs>
              <a:gs pos="0">
                <a:srgbClr val="0F1C50">
                  <a:tint val="37000"/>
                  <a:satMod val="300000"/>
                </a:srgbClr>
              </a:gs>
              <a:gs pos="100000">
                <a:srgbClr val="0F1C50">
                  <a:tint val="15000"/>
                  <a:satMod val="350000"/>
                </a:srgbClr>
              </a:gs>
            </a:gsLst>
            <a:lin ang="16200000" scaled="1"/>
          </a:gradFill>
          <a:ln w="9525" cap="flat" cmpd="sng" algn="ctr">
            <a:solidFill>
              <a:srgbClr val="0F1C50">
                <a:shade val="95000"/>
                <a:satMod val="105000"/>
              </a:srgbClr>
            </a:solidFill>
            <a:prstDash val="solid"/>
            <a:headEnd/>
            <a:tailEnd/>
          </a:ln>
          <a:effectLst>
            <a:outerShdw blurRad="40000" dist="20000" dir="5400000" rotWithShape="0">
              <a:srgbClr val="000000">
                <a:alpha val="38000"/>
              </a:srgbClr>
            </a:outerShdw>
          </a:effectLst>
        </p:spPr>
        <p:txBody>
          <a:bodyPr vert="horz" lIns="33231" tIns="33231" rIns="0" bIns="33231" rtlCol="0" anchor="t" anchorCtr="0"/>
          <a:lstStyle/>
          <a:p>
            <a:pPr marL="0" marR="0" lvl="0" indent="0" algn="ctr" defTabSz="844078" rtl="0" eaLnBrk="1" fontAlgn="auto" latinLnBrk="0" hangingPunct="1">
              <a:lnSpc>
                <a:spcPct val="100000"/>
              </a:lnSpc>
              <a:spcBef>
                <a:spcPts val="0"/>
              </a:spcBef>
              <a:spcAft>
                <a:spcPts val="0"/>
              </a:spcAft>
              <a:buClrTx/>
              <a:buSzTx/>
              <a:buFontTx/>
              <a:buNone/>
              <a:tabLst/>
              <a:defRPr/>
            </a:pPr>
            <a:endParaRPr kumimoji="1" lang="ja-JP" altLang="en-US" sz="1662" b="0" i="0" u="sng"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8" name="正方形/長方形 312">
            <a:extLst>
              <a:ext uri="{FF2B5EF4-FFF2-40B4-BE49-F238E27FC236}">
                <a16:creationId xmlns:a16="http://schemas.microsoft.com/office/drawing/2014/main" id="{44F2C3F2-94CC-8DED-9EEA-7BF8AE897F71}"/>
              </a:ext>
            </a:extLst>
          </p:cNvPr>
          <p:cNvSpPr/>
          <p:nvPr/>
        </p:nvSpPr>
        <p:spPr>
          <a:xfrm>
            <a:off x="1731818" y="2202896"/>
            <a:ext cx="6442364" cy="44644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66462" rIns="91440" bIns="45720" rtlCol="0" anchor="t"/>
          <a:lstStyle/>
          <a:p>
            <a:pPr marL="0" marR="0" lvl="0" indent="0" algn="l" defTabSz="844078" rtl="0" eaLnBrk="1" fontAlgn="auto" latinLnBrk="0" hangingPunct="1">
              <a:lnSpc>
                <a:spcPct val="100000"/>
              </a:lnSpc>
              <a:spcBef>
                <a:spcPts val="0"/>
              </a:spcBef>
              <a:spcAft>
                <a:spcPts val="0"/>
              </a:spcAft>
              <a:buClrTx/>
              <a:buSzTx/>
              <a:buFontTx/>
              <a:buNone/>
              <a:tabLst/>
              <a:defRPr/>
            </a:pPr>
            <a:endParaRPr kumimoji="1" lang="en-US" altLang="en-US" sz="11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BCD17C0B-F5F2-2F4B-7419-4AB3CD98BE3F}"/>
              </a:ext>
            </a:extLst>
          </p:cNvPr>
          <p:cNvGrpSpPr/>
          <p:nvPr/>
        </p:nvGrpSpPr>
        <p:grpSpPr>
          <a:xfrm>
            <a:off x="2259478" y="5033920"/>
            <a:ext cx="4103473" cy="1318500"/>
            <a:chOff x="531781" y="5088540"/>
            <a:chExt cx="3559871" cy="1318500"/>
          </a:xfrm>
        </p:grpSpPr>
        <p:sp>
          <p:nvSpPr>
            <p:cNvPr id="10" name="テキスト ボックス 61">
              <a:extLst>
                <a:ext uri="{FF2B5EF4-FFF2-40B4-BE49-F238E27FC236}">
                  <a16:creationId xmlns:a16="http://schemas.microsoft.com/office/drawing/2014/main" id="{EA17632B-6442-ED61-7AF4-2A153806826C}"/>
                </a:ext>
              </a:extLst>
            </p:cNvPr>
            <p:cNvSpPr txBox="1"/>
            <p:nvPr/>
          </p:nvSpPr>
          <p:spPr>
            <a:xfrm>
              <a:off x="3184662" y="5964876"/>
              <a:ext cx="906990" cy="246221"/>
            </a:xfrm>
            <a:prstGeom prst="rect">
              <a:avLst/>
            </a:prstGeom>
            <a:noFill/>
          </p:spPr>
          <p:txBody>
            <a:bodyPr wrap="square" lIns="91440" tIns="45720" rIns="91440" bIns="45720" rtlCol="0" anchor="ctr">
              <a:spAutoFit/>
            </a:body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10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受付・事務等</a:t>
              </a:r>
            </a:p>
          </p:txBody>
        </p:sp>
        <p:grpSp>
          <p:nvGrpSpPr>
            <p:cNvPr id="11" name="グループ化 10">
              <a:extLst>
                <a:ext uri="{FF2B5EF4-FFF2-40B4-BE49-F238E27FC236}">
                  <a16:creationId xmlns:a16="http://schemas.microsoft.com/office/drawing/2014/main" id="{458B7C19-77AA-5961-6845-9F53D03001FB}"/>
                </a:ext>
              </a:extLst>
            </p:cNvPr>
            <p:cNvGrpSpPr/>
            <p:nvPr/>
          </p:nvGrpSpPr>
          <p:grpSpPr>
            <a:xfrm>
              <a:off x="2022903" y="5169417"/>
              <a:ext cx="390322" cy="415263"/>
              <a:chOff x="-2734449" y="1261830"/>
              <a:chExt cx="1045754" cy="915223"/>
            </a:xfrm>
          </p:grpSpPr>
          <p:sp>
            <p:nvSpPr>
              <p:cNvPr id="21" name="四角形: 角を丸くする 186">
                <a:extLst>
                  <a:ext uri="{FF2B5EF4-FFF2-40B4-BE49-F238E27FC236}">
                    <a16:creationId xmlns:a16="http://schemas.microsoft.com/office/drawing/2014/main" id="{2D9D4CC8-D520-8C93-350C-7580FE7064D8}"/>
                  </a:ext>
                </a:extLst>
              </p:cNvPr>
              <p:cNvSpPr/>
              <p:nvPr/>
            </p:nvSpPr>
            <p:spPr bwMode="auto">
              <a:xfrm>
                <a:off x="-2734449" y="1261830"/>
                <a:ext cx="1045754" cy="677621"/>
              </a:xfrm>
              <a:prstGeom prst="roundRect">
                <a:avLst>
                  <a:gd name="adj" fmla="val 11951"/>
                </a:avLst>
              </a:prstGeom>
              <a:solidFill>
                <a:sysClr val="window" lastClr="FFFFFF"/>
              </a:solidFill>
              <a:ln w="57150" cap="flat" cmpd="sng" algn="ctr">
                <a:solidFill>
                  <a:sysClr val="window" lastClr="FFFFFF">
                    <a:lumMod val="50000"/>
                  </a:sysClr>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0" lang="ja-JP" altLang="en-US" sz="1292" b="0" i="0" u="none" strike="noStrike" kern="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22" name="四角形: 角を丸くする 187">
                <a:extLst>
                  <a:ext uri="{FF2B5EF4-FFF2-40B4-BE49-F238E27FC236}">
                    <a16:creationId xmlns:a16="http://schemas.microsoft.com/office/drawing/2014/main" id="{843993F5-05DA-2BEC-7A6E-A4D792D09B5B}"/>
                  </a:ext>
                </a:extLst>
              </p:cNvPr>
              <p:cNvSpPr/>
              <p:nvPr/>
            </p:nvSpPr>
            <p:spPr bwMode="auto">
              <a:xfrm>
                <a:off x="-2325364" y="1974286"/>
                <a:ext cx="227586" cy="147470"/>
              </a:xfrm>
              <a:prstGeom prst="roundRect">
                <a:avLst>
                  <a:gd name="adj" fmla="val 8813"/>
                </a:avLst>
              </a:prstGeom>
              <a:solidFill>
                <a:sysClr val="window" lastClr="FFFFFF">
                  <a:lumMod val="50000"/>
                </a:sysClr>
              </a:solidFill>
              <a:ln w="76200" cap="flat" cmpd="sng" algn="ctr">
                <a:solidFill>
                  <a:sysClr val="window" lastClr="FFFFFF">
                    <a:lumMod val="50000"/>
                  </a:sysClr>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0" lang="ja-JP" altLang="en-US" sz="1292" b="0" i="0" u="none" strike="noStrike" kern="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23" name="四角形: 角を丸くする 188">
                <a:extLst>
                  <a:ext uri="{FF2B5EF4-FFF2-40B4-BE49-F238E27FC236}">
                    <a16:creationId xmlns:a16="http://schemas.microsoft.com/office/drawing/2014/main" id="{45CA33DC-9003-72DC-B3E6-45925BE9FE94}"/>
                  </a:ext>
                </a:extLst>
              </p:cNvPr>
              <p:cNvSpPr/>
              <p:nvPr/>
            </p:nvSpPr>
            <p:spPr bwMode="auto">
              <a:xfrm>
                <a:off x="-2451955" y="2120198"/>
                <a:ext cx="487852" cy="56855"/>
              </a:xfrm>
              <a:prstGeom prst="roundRect">
                <a:avLst>
                  <a:gd name="adj" fmla="val 8813"/>
                </a:avLst>
              </a:prstGeom>
              <a:solidFill>
                <a:sysClr val="window" lastClr="FFFFFF">
                  <a:lumMod val="50000"/>
                </a:sysClr>
              </a:solidFill>
              <a:ln w="28575" cap="flat" cmpd="sng" algn="ctr">
                <a:solidFill>
                  <a:sysClr val="window" lastClr="FFFFFF">
                    <a:lumMod val="50000"/>
                  </a:sysClr>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0" lang="ja-JP" altLang="en-US" sz="1292" b="0" i="0" u="none" strike="noStrike" kern="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grpSp>
        <p:sp>
          <p:nvSpPr>
            <p:cNvPr id="12" name="テキスト ボックス 145">
              <a:extLst>
                <a:ext uri="{FF2B5EF4-FFF2-40B4-BE49-F238E27FC236}">
                  <a16:creationId xmlns:a16="http://schemas.microsoft.com/office/drawing/2014/main" id="{D4363C1A-38E6-BDF8-31F6-313737448708}"/>
                </a:ext>
              </a:extLst>
            </p:cNvPr>
            <p:cNvSpPr txBox="1"/>
            <p:nvPr/>
          </p:nvSpPr>
          <p:spPr>
            <a:xfrm>
              <a:off x="1423461" y="6183657"/>
              <a:ext cx="906990" cy="223383"/>
            </a:xfrm>
            <a:prstGeom prst="rect">
              <a:avLst/>
            </a:prstGeom>
            <a:noFill/>
            <a:ln>
              <a:noFill/>
            </a:ln>
            <a:effectLst/>
          </p:spPr>
          <p:txBody>
            <a:bodyPr wrap="none"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　　　　　　　　事業者の</a:t>
              </a: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PC/</a:t>
              </a:r>
              <a:r>
                <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モバイル端末等＋汎用カードリーダー</a:t>
              </a:r>
            </a:p>
          </p:txBody>
        </p:sp>
        <p:pic>
          <p:nvPicPr>
            <p:cNvPr id="13" name="Picture 9" descr="C:\Users\ACN\AppData\Local\Temp\wz1ead\icon_1r_192.png">
              <a:extLst>
                <a:ext uri="{FF2B5EF4-FFF2-40B4-BE49-F238E27FC236}">
                  <a16:creationId xmlns:a16="http://schemas.microsoft.com/office/drawing/2014/main" id="{E856AD67-2D75-0078-8EEF-C76DBCFDA5B8}"/>
                </a:ext>
              </a:extLst>
            </p:cNvPr>
            <p:cNvPicPr>
              <a:picLocks noChangeAspect="1" noChangeArrowheads="1"/>
            </p:cNvPicPr>
            <p:nvPr/>
          </p:nvPicPr>
          <p:blipFill>
            <a:blip r:embed="rId2" cstate="print"/>
            <a:srcRect/>
            <a:stretch>
              <a:fillRect/>
            </a:stretch>
          </p:blipFill>
          <p:spPr bwMode="auto">
            <a:xfrm flipH="1">
              <a:off x="3067271" y="5443105"/>
              <a:ext cx="545993" cy="509537"/>
            </a:xfrm>
            <a:prstGeom prst="rect">
              <a:avLst/>
            </a:prstGeom>
            <a:noFill/>
          </p:spPr>
        </p:pic>
        <p:cxnSp>
          <p:nvCxnSpPr>
            <p:cNvPr id="14" name="コネクタ: カギ線 68">
              <a:extLst>
                <a:ext uri="{FF2B5EF4-FFF2-40B4-BE49-F238E27FC236}">
                  <a16:creationId xmlns:a16="http://schemas.microsoft.com/office/drawing/2014/main" id="{750EE90B-A105-BE11-DD8A-7AC887365588}"/>
                </a:ext>
              </a:extLst>
            </p:cNvPr>
            <p:cNvCxnSpPr>
              <a:cxnSpLocks/>
              <a:stCxn id="23" idx="2"/>
              <a:endCxn id="15" idx="0"/>
            </p:cNvCxnSpPr>
            <p:nvPr/>
          </p:nvCxnSpPr>
          <p:spPr>
            <a:xfrm rot="5400000">
              <a:off x="2177720" y="5625024"/>
              <a:ext cx="82010" cy="1322"/>
            </a:xfrm>
            <a:prstGeom prst="bentConnector3">
              <a:avLst>
                <a:gd name="adj1" fmla="val 50000"/>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15" name="図 14">
              <a:extLst>
                <a:ext uri="{FF2B5EF4-FFF2-40B4-BE49-F238E27FC236}">
                  <a16:creationId xmlns:a16="http://schemas.microsoft.com/office/drawing/2014/main" id="{1B38F1DC-F8BC-F79E-6E63-12D4A134F84D}"/>
                </a:ext>
              </a:extLst>
            </p:cNvPr>
            <p:cNvPicPr>
              <a:picLocks noChangeAspect="1"/>
            </p:cNvPicPr>
            <p:nvPr/>
          </p:nvPicPr>
          <p:blipFill>
            <a:blip r:embed="rId3"/>
            <a:stretch>
              <a:fillRect/>
            </a:stretch>
          </p:blipFill>
          <p:spPr>
            <a:xfrm>
              <a:off x="2068712" y="5666690"/>
              <a:ext cx="298704" cy="301752"/>
            </a:xfrm>
            <a:prstGeom prst="rect">
              <a:avLst/>
            </a:prstGeom>
          </p:spPr>
        </p:pic>
        <p:sp>
          <p:nvSpPr>
            <p:cNvPr id="16" name="四角形: 角を丸くする 71">
              <a:extLst>
                <a:ext uri="{FF2B5EF4-FFF2-40B4-BE49-F238E27FC236}">
                  <a16:creationId xmlns:a16="http://schemas.microsoft.com/office/drawing/2014/main" id="{3E1DAC55-AB1F-7783-A749-9D8C363B6231}"/>
                </a:ext>
              </a:extLst>
            </p:cNvPr>
            <p:cNvSpPr/>
            <p:nvPr/>
          </p:nvSpPr>
          <p:spPr bwMode="auto">
            <a:xfrm>
              <a:off x="1170126" y="5088540"/>
              <a:ext cx="1513024" cy="1021145"/>
            </a:xfrm>
            <a:prstGeom prst="roundRect">
              <a:avLst>
                <a:gd name="adj" fmla="val 12190"/>
              </a:avLst>
            </a:prstGeom>
            <a:noFill/>
            <a:ln w="19050">
              <a:solidFill>
                <a:schemeClr val="tx1">
                  <a:lumMod val="95000"/>
                  <a:lumOff val="5000"/>
                </a:schemeClr>
              </a:solidFill>
              <a:prstDash val="sysDash"/>
            </a:ln>
          </p:spPr>
          <p:style>
            <a:lnRef idx="2">
              <a:schemeClr val="dk1"/>
            </a:lnRef>
            <a:fillRef idx="1">
              <a:schemeClr val="lt1"/>
            </a:fillRef>
            <a:effectRef idx="0">
              <a:schemeClr val="dk1"/>
            </a:effectRef>
            <a:fontRef idx="minor">
              <a:schemeClr val="dk1"/>
            </a:fontRef>
          </p:style>
          <p:txBody>
            <a:bodyPr vert="horz" tIns="0" bIns="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17" name="Picture 11" descr="MC900432610[1]">
              <a:extLst>
                <a:ext uri="{FF2B5EF4-FFF2-40B4-BE49-F238E27FC236}">
                  <a16:creationId xmlns:a16="http://schemas.microsoft.com/office/drawing/2014/main" id="{8BD332C2-2839-1C26-FE3E-F2A7AEB795D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781" y="5509471"/>
              <a:ext cx="387325" cy="45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グループ化 17">
              <a:extLst>
                <a:ext uri="{FF2B5EF4-FFF2-40B4-BE49-F238E27FC236}">
                  <a16:creationId xmlns:a16="http://schemas.microsoft.com/office/drawing/2014/main" id="{6F369EFA-E07A-FA3D-726A-AF4EE5D48CD1}"/>
                </a:ext>
              </a:extLst>
            </p:cNvPr>
            <p:cNvGrpSpPr/>
            <p:nvPr/>
          </p:nvGrpSpPr>
          <p:grpSpPr>
            <a:xfrm>
              <a:off x="679799" y="5339760"/>
              <a:ext cx="618736" cy="315959"/>
              <a:chOff x="691819" y="3095148"/>
              <a:chExt cx="545341" cy="238349"/>
            </a:xfrm>
          </p:grpSpPr>
          <p:pic>
            <p:nvPicPr>
              <p:cNvPr id="19" name="図 216">
                <a:extLst>
                  <a:ext uri="{FF2B5EF4-FFF2-40B4-BE49-F238E27FC236}">
                    <a16:creationId xmlns:a16="http://schemas.microsoft.com/office/drawing/2014/main" id="{B0B4A40A-C314-F7EA-3CDC-7FD643EA886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2602" y="3103265"/>
                <a:ext cx="328708" cy="230232"/>
              </a:xfrm>
              <a:prstGeom prst="rect">
                <a:avLst/>
              </a:prstGeom>
            </p:spPr>
          </p:pic>
          <p:sp>
            <p:nvSpPr>
              <p:cNvPr id="20" name="テキスト ボックス 218">
                <a:extLst>
                  <a:ext uri="{FF2B5EF4-FFF2-40B4-BE49-F238E27FC236}">
                    <a16:creationId xmlns:a16="http://schemas.microsoft.com/office/drawing/2014/main" id="{D1D3130E-EC69-B30E-AB76-A53AF5EAB793}"/>
                  </a:ext>
                </a:extLst>
              </p:cNvPr>
              <p:cNvSpPr txBox="1"/>
              <p:nvPr/>
            </p:nvSpPr>
            <p:spPr>
              <a:xfrm>
                <a:off x="691819" y="3095148"/>
                <a:ext cx="545341" cy="198317"/>
              </a:xfrm>
              <a:prstGeom prst="rect">
                <a:avLst/>
              </a:prstGeom>
              <a:noFill/>
            </p:spPr>
            <p:txBody>
              <a:bodyPr wrap="square" rtlCol="0">
                <a:spAutoFit/>
              </a:body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554"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rPr>
                  <a:t>マイナンバー</a:t>
                </a:r>
                <a:endParaRPr kumimoji="1" lang="en-US" altLang="ja-JP" sz="554"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endParaRPr>
              </a:p>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554"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rPr>
                  <a:t>カード</a:t>
                </a:r>
              </a:p>
            </p:txBody>
          </p:sp>
        </p:grpSp>
      </p:grpSp>
      <p:sp>
        <p:nvSpPr>
          <p:cNvPr id="24" name="テキスト ボックス 2">
            <a:extLst>
              <a:ext uri="{FF2B5EF4-FFF2-40B4-BE49-F238E27FC236}">
                <a16:creationId xmlns:a16="http://schemas.microsoft.com/office/drawing/2014/main" id="{31C6E493-4104-A305-57D9-E6DAB86802F5}"/>
              </a:ext>
            </a:extLst>
          </p:cNvPr>
          <p:cNvSpPr txBox="1"/>
          <p:nvPr/>
        </p:nvSpPr>
        <p:spPr>
          <a:xfrm>
            <a:off x="2099579" y="5916924"/>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患者</a:t>
            </a:r>
          </a:p>
        </p:txBody>
      </p:sp>
      <p:sp>
        <p:nvSpPr>
          <p:cNvPr id="25" name="正方形/長方形 97">
            <a:extLst>
              <a:ext uri="{FF2B5EF4-FFF2-40B4-BE49-F238E27FC236}">
                <a16:creationId xmlns:a16="http://schemas.microsoft.com/office/drawing/2014/main" id="{C8A25F28-453A-A711-66E0-A4B6265D3E82}"/>
              </a:ext>
            </a:extLst>
          </p:cNvPr>
          <p:cNvSpPr/>
          <p:nvPr/>
        </p:nvSpPr>
        <p:spPr bwMode="gray">
          <a:xfrm>
            <a:off x="5430501" y="2341398"/>
            <a:ext cx="2697952" cy="1364531"/>
          </a:xfrm>
          <a:prstGeom prst="rect">
            <a:avLst/>
          </a:prstGeom>
          <a:gradFill rotWithShape="1">
            <a:gsLst>
              <a:gs pos="0">
                <a:srgbClr val="6785C1">
                  <a:tint val="50000"/>
                  <a:satMod val="300000"/>
                </a:srgbClr>
              </a:gs>
              <a:gs pos="0">
                <a:srgbClr val="6785C1">
                  <a:tint val="37000"/>
                  <a:satMod val="300000"/>
                </a:srgbClr>
              </a:gs>
              <a:gs pos="100000">
                <a:srgbClr val="6785C1">
                  <a:tint val="15000"/>
                  <a:satMod val="350000"/>
                </a:srgbClr>
              </a:gs>
            </a:gsLst>
            <a:lin ang="16200000" scaled="1"/>
          </a:gradFill>
          <a:ln w="9525" cap="flat" cmpd="sng" algn="ctr">
            <a:solidFill>
              <a:srgbClr val="6785C1">
                <a:shade val="95000"/>
                <a:satMod val="105000"/>
              </a:srgbClr>
            </a:solidFill>
            <a:prstDash val="solid"/>
            <a:headEnd/>
            <a:tailEnd/>
          </a:ln>
          <a:effectLst/>
        </p:spPr>
        <p:txBody>
          <a:bodyPr vert="horz" lIns="33231" tIns="33231" rIns="0" bIns="33231" rtlCol="0" anchor="t"/>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　オンライン資格確認等システム</a:t>
            </a:r>
          </a:p>
        </p:txBody>
      </p:sp>
      <p:sp>
        <p:nvSpPr>
          <p:cNvPr id="26" name="円柱 357">
            <a:extLst>
              <a:ext uri="{FF2B5EF4-FFF2-40B4-BE49-F238E27FC236}">
                <a16:creationId xmlns:a16="http://schemas.microsoft.com/office/drawing/2014/main" id="{0F87A699-472B-1B43-FD23-5BC2B3A690AE}"/>
              </a:ext>
            </a:extLst>
          </p:cNvPr>
          <p:cNvSpPr/>
          <p:nvPr/>
        </p:nvSpPr>
        <p:spPr>
          <a:xfrm>
            <a:off x="6663925" y="2604552"/>
            <a:ext cx="1398073" cy="1047632"/>
          </a:xfrm>
          <a:prstGeom prst="can">
            <a:avLst>
              <a:gd name="adj" fmla="val 18053"/>
            </a:avLst>
          </a:prstGeom>
          <a:solidFill>
            <a:srgbClr val="A5A5A5">
              <a:lumMod val="20000"/>
              <a:lumOff val="80000"/>
            </a:srgbClr>
          </a:solidFill>
          <a:ln w="12700" cap="flat" cmpd="sng" algn="ctr">
            <a:solidFill>
              <a:sysClr val="window" lastClr="FFFFFF">
                <a:lumMod val="50000"/>
              </a:sysClr>
            </a:solidFill>
            <a:prstDash val="solid"/>
            <a:miter lim="800000"/>
          </a:ln>
          <a:effectLst/>
        </p:spPr>
        <p:txBody>
          <a:bodyPr wrap="square" lIns="33231" tIns="0" rIns="33231" rtlCol="0" anchor="t" anchorCtr="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1127534" rtl="0" eaLnBrk="1" fontAlgn="auto" latinLnBrk="0" hangingPunct="1">
              <a:lnSpc>
                <a:spcPct val="100000"/>
              </a:lnSpc>
              <a:spcBef>
                <a:spcPts val="0"/>
              </a:spcBef>
              <a:spcAft>
                <a:spcPts val="0"/>
              </a:spcAft>
              <a:buClrTx/>
              <a:buSzTx/>
              <a:buFontTx/>
              <a:buNone/>
              <a:tabLst/>
              <a:defRPr/>
            </a:pPr>
            <a:endParaRPr kumimoji="1" lang="en-US" altLang="ja-JP" sz="738"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1127534" rtl="0" eaLnBrk="1" fontAlgn="auto" latinLnBrk="0" hangingPunct="1">
              <a:lnSpc>
                <a:spcPct val="100000"/>
              </a:lnSpc>
              <a:spcBef>
                <a:spcPts val="0"/>
              </a:spcBef>
              <a:spcAft>
                <a:spcPts val="0"/>
              </a:spcAft>
              <a:buClrTx/>
              <a:buSzTx/>
              <a:buFontTx/>
              <a:buNone/>
              <a:tabLst/>
              <a:defRPr/>
            </a:pPr>
            <a:endParaRPr kumimoji="1" lang="ja-JP" altLang="en-US" sz="738"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7" name="テキスト ボックス 145">
            <a:extLst>
              <a:ext uri="{FF2B5EF4-FFF2-40B4-BE49-F238E27FC236}">
                <a16:creationId xmlns:a16="http://schemas.microsoft.com/office/drawing/2014/main" id="{0E78967F-47C5-577D-9485-4261750F20E3}"/>
              </a:ext>
            </a:extLst>
          </p:cNvPr>
          <p:cNvSpPr txBox="1"/>
          <p:nvPr/>
        </p:nvSpPr>
        <p:spPr>
          <a:xfrm>
            <a:off x="6817114" y="2988501"/>
            <a:ext cx="1130664" cy="220999"/>
          </a:xfrm>
          <a:prstGeom prst="rect">
            <a:avLst/>
          </a:prstGeom>
          <a:solidFill>
            <a:srgbClr val="FFFFFF"/>
          </a:solidFill>
          <a:ln>
            <a:solidFill>
              <a:srgbClr val="E1E7F3">
                <a:lumMod val="25000"/>
              </a:srgbClr>
            </a:solidFill>
          </a:ln>
          <a:effectLst/>
        </p:spPr>
        <p:txBody>
          <a:bodyPr wrap="square" lIns="33231" tIns="33231" rIns="33231" bIns="33231" rtlCol="0" anchor="ctr">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資格情報</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28" name="直線コネクタ 27">
            <a:extLst>
              <a:ext uri="{FF2B5EF4-FFF2-40B4-BE49-F238E27FC236}">
                <a16:creationId xmlns:a16="http://schemas.microsoft.com/office/drawing/2014/main" id="{F3FE2A32-25CC-11CC-DB1B-040D386419CF}"/>
              </a:ext>
            </a:extLst>
          </p:cNvPr>
          <p:cNvCxnSpPr>
            <a:cxnSpLocks/>
          </p:cNvCxnSpPr>
          <p:nvPr/>
        </p:nvCxnSpPr>
        <p:spPr bwMode="auto">
          <a:xfrm>
            <a:off x="3280186" y="2914263"/>
            <a:ext cx="0" cy="2110843"/>
          </a:xfrm>
          <a:prstGeom prst="line">
            <a:avLst/>
          </a:prstGeom>
          <a:solidFill>
            <a:schemeClr val="bg1"/>
          </a:solidFill>
          <a:ln w="19050" cap="flat" cmpd="sng" algn="ctr">
            <a:solidFill>
              <a:schemeClr val="tx1"/>
            </a:solidFill>
            <a:prstDash val="solid"/>
            <a:round/>
            <a:headEnd type="none" w="med" len="med"/>
            <a:tailEnd type="none" w="med" len="med"/>
          </a:ln>
          <a:effectLst/>
        </p:spPr>
      </p:cxnSp>
      <p:cxnSp>
        <p:nvCxnSpPr>
          <p:cNvPr id="29" name="直線コネクタ 28">
            <a:extLst>
              <a:ext uri="{FF2B5EF4-FFF2-40B4-BE49-F238E27FC236}">
                <a16:creationId xmlns:a16="http://schemas.microsoft.com/office/drawing/2014/main" id="{EDE42943-6CD2-C27D-46B6-7109E39B86D0}"/>
              </a:ext>
            </a:extLst>
          </p:cNvPr>
          <p:cNvCxnSpPr>
            <a:cxnSpLocks/>
          </p:cNvCxnSpPr>
          <p:nvPr/>
        </p:nvCxnSpPr>
        <p:spPr bwMode="auto">
          <a:xfrm flipH="1">
            <a:off x="3264689" y="2911634"/>
            <a:ext cx="3383805" cy="2631"/>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30" name="矢印: 右 63">
            <a:extLst>
              <a:ext uri="{FF2B5EF4-FFF2-40B4-BE49-F238E27FC236}">
                <a16:creationId xmlns:a16="http://schemas.microsoft.com/office/drawing/2014/main" id="{6655E882-88B6-10AE-77E5-81526B03480D}"/>
              </a:ext>
            </a:extLst>
          </p:cNvPr>
          <p:cNvSpPr/>
          <p:nvPr/>
        </p:nvSpPr>
        <p:spPr bwMode="auto">
          <a:xfrm rot="16200000">
            <a:off x="2472431" y="4274409"/>
            <a:ext cx="1380015" cy="121369"/>
          </a:xfrm>
          <a:prstGeom prst="rightArrow">
            <a:avLst>
              <a:gd name="adj1" fmla="val 42515"/>
              <a:gd name="adj2" fmla="val 53742"/>
            </a:avLst>
          </a:prstGeom>
          <a:solidFill>
            <a:srgbClr val="BE82FF">
              <a:alpha val="80000"/>
            </a:srgbClr>
          </a:solidFill>
          <a:ln w="3175" cap="flat" cmpd="sng" algn="ctr">
            <a:solidFill>
              <a:srgbClr val="BE82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cxnSp>
        <p:nvCxnSpPr>
          <p:cNvPr id="31" name="コネクタ: カギ線 175">
            <a:extLst>
              <a:ext uri="{FF2B5EF4-FFF2-40B4-BE49-F238E27FC236}">
                <a16:creationId xmlns:a16="http://schemas.microsoft.com/office/drawing/2014/main" id="{73451C16-C7AD-EC76-335B-B4C559611658}"/>
              </a:ext>
            </a:extLst>
          </p:cNvPr>
          <p:cNvCxnSpPr>
            <a:cxnSpLocks/>
          </p:cNvCxnSpPr>
          <p:nvPr/>
        </p:nvCxnSpPr>
        <p:spPr bwMode="auto">
          <a:xfrm flipV="1">
            <a:off x="3163388" y="2752866"/>
            <a:ext cx="3499487" cy="794267"/>
          </a:xfrm>
          <a:prstGeom prst="bentConnector3">
            <a:avLst>
              <a:gd name="adj1" fmla="val -359"/>
            </a:avLst>
          </a:prstGeom>
          <a:solidFill>
            <a:schemeClr val="bg1"/>
          </a:solidFill>
          <a:ln w="57150" cap="flat" cmpd="sng" algn="ctr">
            <a:solidFill>
              <a:srgbClr val="BE82FF">
                <a:alpha val="80000"/>
              </a:srgbClr>
            </a:solidFill>
            <a:prstDash val="solid"/>
            <a:round/>
            <a:headEnd type="none" w="med" len="med"/>
            <a:tailEnd type="triangle"/>
          </a:ln>
          <a:effectLst/>
        </p:spPr>
      </p:cxnSp>
      <p:cxnSp>
        <p:nvCxnSpPr>
          <p:cNvPr id="32" name="直線矢印コネクタ 31">
            <a:extLst>
              <a:ext uri="{FF2B5EF4-FFF2-40B4-BE49-F238E27FC236}">
                <a16:creationId xmlns:a16="http://schemas.microsoft.com/office/drawing/2014/main" id="{E6D8B36F-4EF4-74C7-308B-D7FF413142C5}"/>
              </a:ext>
            </a:extLst>
          </p:cNvPr>
          <p:cNvCxnSpPr>
            <a:cxnSpLocks/>
          </p:cNvCxnSpPr>
          <p:nvPr/>
        </p:nvCxnSpPr>
        <p:spPr>
          <a:xfrm>
            <a:off x="4907641" y="5641003"/>
            <a:ext cx="522860" cy="3574"/>
          </a:xfrm>
          <a:prstGeom prst="straightConnector1">
            <a:avLst/>
          </a:prstGeom>
          <a:solidFill>
            <a:schemeClr val="bg1"/>
          </a:solidFill>
          <a:ln w="57150" cap="flat" cmpd="sng" algn="ctr">
            <a:solidFill>
              <a:schemeClr val="accent3"/>
            </a:solidFill>
            <a:prstDash val="solid"/>
            <a:round/>
            <a:headEnd type="none" w="med" len="med"/>
            <a:tailEnd type="triangle" w="med" len="med"/>
          </a:ln>
          <a:effectLst/>
        </p:spPr>
      </p:cxnSp>
      <p:sp>
        <p:nvSpPr>
          <p:cNvPr id="33" name="矢印: 右 63">
            <a:extLst>
              <a:ext uri="{FF2B5EF4-FFF2-40B4-BE49-F238E27FC236}">
                <a16:creationId xmlns:a16="http://schemas.microsoft.com/office/drawing/2014/main" id="{7C27DB98-344D-4B98-88F3-A8D76F134710}"/>
              </a:ext>
            </a:extLst>
          </p:cNvPr>
          <p:cNvSpPr/>
          <p:nvPr/>
        </p:nvSpPr>
        <p:spPr bwMode="auto">
          <a:xfrm rot="16200000">
            <a:off x="3358068" y="4250095"/>
            <a:ext cx="1336436" cy="140615"/>
          </a:xfrm>
          <a:prstGeom prst="rightArrow">
            <a:avLst>
              <a:gd name="adj1" fmla="val 42515"/>
              <a:gd name="adj2" fmla="val 53742"/>
            </a:avLst>
          </a:prstGeom>
          <a:solidFill>
            <a:srgbClr val="BE82FF">
              <a:alpha val="80000"/>
            </a:srgbClr>
          </a:solidFill>
          <a:ln w="3175" cap="flat" cmpd="sng" algn="ctr">
            <a:solidFill>
              <a:srgbClr val="BE82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34" name="矢印: 右 63">
            <a:extLst>
              <a:ext uri="{FF2B5EF4-FFF2-40B4-BE49-F238E27FC236}">
                <a16:creationId xmlns:a16="http://schemas.microsoft.com/office/drawing/2014/main" id="{067CDC3A-A76F-7866-874F-83659D8162E7}"/>
              </a:ext>
            </a:extLst>
          </p:cNvPr>
          <p:cNvSpPr/>
          <p:nvPr/>
        </p:nvSpPr>
        <p:spPr bwMode="auto">
          <a:xfrm rot="5400000">
            <a:off x="3365957" y="4316165"/>
            <a:ext cx="1319205" cy="148557"/>
          </a:xfrm>
          <a:prstGeom prst="rightArrow">
            <a:avLst>
              <a:gd name="adj1" fmla="val 42515"/>
              <a:gd name="adj2" fmla="val 53742"/>
            </a:avLst>
          </a:prstGeom>
          <a:solidFill>
            <a:srgbClr val="BE82FF">
              <a:alpha val="80000"/>
            </a:srgbClr>
          </a:solidFill>
          <a:ln w="3175" cap="flat" cmpd="sng" algn="ctr">
            <a:solidFill>
              <a:srgbClr val="BE82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35" name="楕円 34">
            <a:extLst>
              <a:ext uri="{FF2B5EF4-FFF2-40B4-BE49-F238E27FC236}">
                <a16:creationId xmlns:a16="http://schemas.microsoft.com/office/drawing/2014/main" id="{A51C5056-A830-0B04-23A3-32F6EAE3CA90}"/>
              </a:ext>
            </a:extLst>
          </p:cNvPr>
          <p:cNvSpPr/>
          <p:nvPr/>
        </p:nvSpPr>
        <p:spPr bwMode="gray">
          <a:xfrm>
            <a:off x="4314527" y="3765719"/>
            <a:ext cx="180000" cy="180000"/>
          </a:xfrm>
          <a:prstGeom prst="ellipse">
            <a:avLst/>
          </a:prstGeom>
          <a:solidFill>
            <a:srgbClr val="BE82FF"/>
          </a:solidFill>
          <a:ln w="6350">
            <a:noFill/>
            <a:miter lim="800000"/>
            <a:headEnd/>
            <a:tailEnd/>
          </a:ln>
          <a:effectLst/>
        </p:spPr>
        <p:txBody>
          <a:bodyPr vert="horz" wrap="square" lIns="72000" tIns="72000" rIns="72000" bIns="72000" numCol="1" rtlCol="0" anchor="ctr" anchorCtr="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13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Arial" pitchFamily="34" charset="0"/>
              </a:rPr>
              <a:t>１</a:t>
            </a:r>
          </a:p>
        </p:txBody>
      </p:sp>
      <p:sp>
        <p:nvSpPr>
          <p:cNvPr id="36" name="テキスト ボックス 35">
            <a:extLst>
              <a:ext uri="{FF2B5EF4-FFF2-40B4-BE49-F238E27FC236}">
                <a16:creationId xmlns:a16="http://schemas.microsoft.com/office/drawing/2014/main" id="{AD3D766F-321E-9072-9589-C391B7FFBFB4}"/>
              </a:ext>
            </a:extLst>
          </p:cNvPr>
          <p:cNvSpPr txBox="1"/>
          <p:nvPr/>
        </p:nvSpPr>
        <p:spPr>
          <a:xfrm>
            <a:off x="4416046" y="3728813"/>
            <a:ext cx="2220394" cy="553998"/>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本人確認を行い</a:t>
            </a:r>
            <a:endParaRPr kumimoji="1" lang="en-US" altLang="ja-JP" sz="1000"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電子証明書を要求・取得する。</a:t>
            </a:r>
            <a:endParaRPr kumimoji="1" lang="en-US" altLang="ja-JP" sz="1000" b="0" i="0" u="sng"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37" name="直線コネクタ 36">
            <a:extLst>
              <a:ext uri="{FF2B5EF4-FFF2-40B4-BE49-F238E27FC236}">
                <a16:creationId xmlns:a16="http://schemas.microsoft.com/office/drawing/2014/main" id="{7418915C-B8F3-2A8F-13EA-BC4B2FE433E1}"/>
              </a:ext>
            </a:extLst>
          </p:cNvPr>
          <p:cNvCxnSpPr>
            <a:cxnSpLocks/>
          </p:cNvCxnSpPr>
          <p:nvPr/>
        </p:nvCxnSpPr>
        <p:spPr bwMode="auto">
          <a:xfrm flipH="1">
            <a:off x="4099838" y="3855719"/>
            <a:ext cx="214692" cy="322"/>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38" name="楕円 37">
            <a:extLst>
              <a:ext uri="{FF2B5EF4-FFF2-40B4-BE49-F238E27FC236}">
                <a16:creationId xmlns:a16="http://schemas.microsoft.com/office/drawing/2014/main" id="{6AC8912E-3BAA-6F44-DF01-0371FDB9A295}"/>
              </a:ext>
            </a:extLst>
          </p:cNvPr>
          <p:cNvSpPr/>
          <p:nvPr/>
        </p:nvSpPr>
        <p:spPr bwMode="gray">
          <a:xfrm>
            <a:off x="1973780" y="2404012"/>
            <a:ext cx="180000" cy="180000"/>
          </a:xfrm>
          <a:prstGeom prst="ellipse">
            <a:avLst/>
          </a:prstGeom>
          <a:solidFill>
            <a:srgbClr val="BE82FF"/>
          </a:solidFill>
          <a:ln w="6350">
            <a:noFill/>
            <a:miter lim="800000"/>
            <a:headEnd/>
            <a:tailEnd/>
          </a:ln>
          <a:effectLst/>
        </p:spPr>
        <p:txBody>
          <a:bodyPr vert="horz" wrap="square" lIns="72000" tIns="72000" rIns="72000" bIns="72000" numCol="1" rtlCol="0" anchor="ctr" anchorCtr="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13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Arial" pitchFamily="34" charset="0"/>
              </a:rPr>
              <a:t>２</a:t>
            </a:r>
          </a:p>
        </p:txBody>
      </p:sp>
      <p:sp>
        <p:nvSpPr>
          <p:cNvPr id="39" name="正方形/長方形 38">
            <a:extLst>
              <a:ext uri="{FF2B5EF4-FFF2-40B4-BE49-F238E27FC236}">
                <a16:creationId xmlns:a16="http://schemas.microsoft.com/office/drawing/2014/main" id="{D2AE6DFF-4E4C-2847-BF25-CA8B3FD8AFE5}"/>
              </a:ext>
            </a:extLst>
          </p:cNvPr>
          <p:cNvSpPr/>
          <p:nvPr/>
        </p:nvSpPr>
        <p:spPr>
          <a:xfrm>
            <a:off x="1951659" y="3680412"/>
            <a:ext cx="974918" cy="676035"/>
          </a:xfrm>
          <a:prstGeom prst="rect">
            <a:avLst/>
          </a:prstGeom>
          <a:solidFill>
            <a:srgbClr val="FFFFFF"/>
          </a:solidFill>
        </p:spPr>
        <p:txBody>
          <a:bodyPr wrap="square" lIns="33231" tIns="33231" rIns="33231" bIns="33231" anchor="ctr" anchorCtr="0">
            <a:noAutofit/>
          </a:bodyPr>
          <a:lstStyle/>
          <a:p>
            <a:pPr marL="0" marR="0" lvl="0" indent="0" algn="l" defTabSz="844083" rtl="0" eaLnBrk="1" fontAlgn="base"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オンライン資格確認等システムから資格情報等を取得する。</a:t>
            </a:r>
            <a:endPar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0" name="楕円 39">
            <a:extLst>
              <a:ext uri="{FF2B5EF4-FFF2-40B4-BE49-F238E27FC236}">
                <a16:creationId xmlns:a16="http://schemas.microsoft.com/office/drawing/2014/main" id="{CCD85910-829E-D8B2-3468-E9A972962D5D}"/>
              </a:ext>
            </a:extLst>
          </p:cNvPr>
          <p:cNvSpPr/>
          <p:nvPr/>
        </p:nvSpPr>
        <p:spPr bwMode="gray">
          <a:xfrm>
            <a:off x="1974164" y="3489057"/>
            <a:ext cx="180000" cy="180000"/>
          </a:xfrm>
          <a:prstGeom prst="ellipse">
            <a:avLst/>
          </a:prstGeom>
          <a:solidFill>
            <a:srgbClr val="BE82FF"/>
          </a:solidFill>
          <a:ln w="6350">
            <a:noFill/>
            <a:miter lim="800000"/>
            <a:headEnd/>
            <a:tailEnd/>
          </a:ln>
          <a:effectLst/>
        </p:spPr>
        <p:txBody>
          <a:bodyPr vert="horz" wrap="square" lIns="72000" tIns="72000" rIns="72000" bIns="72000" numCol="1" rtlCol="0" anchor="ctr" anchorCtr="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1300" b="0"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Arial" pitchFamily="34" charset="0"/>
              </a:rPr>
              <a:t>３</a:t>
            </a:r>
          </a:p>
        </p:txBody>
      </p:sp>
      <p:cxnSp>
        <p:nvCxnSpPr>
          <p:cNvPr id="41" name="直線コネクタ 40">
            <a:extLst>
              <a:ext uri="{FF2B5EF4-FFF2-40B4-BE49-F238E27FC236}">
                <a16:creationId xmlns:a16="http://schemas.microsoft.com/office/drawing/2014/main" id="{00580D4B-17C3-B5A2-C525-63D1BA292903}"/>
              </a:ext>
            </a:extLst>
          </p:cNvPr>
          <p:cNvCxnSpPr>
            <a:cxnSpLocks/>
          </p:cNvCxnSpPr>
          <p:nvPr/>
        </p:nvCxnSpPr>
        <p:spPr bwMode="auto">
          <a:xfrm flipH="1" flipV="1">
            <a:off x="2874056" y="3767727"/>
            <a:ext cx="498571" cy="10307"/>
          </a:xfrm>
          <a:prstGeom prst="line">
            <a:avLst/>
          </a:prstGeom>
          <a:solidFill>
            <a:schemeClr val="bg1"/>
          </a:solidFill>
          <a:ln w="19050" cap="flat" cmpd="sng" algn="ctr">
            <a:solidFill>
              <a:schemeClr val="tx1"/>
            </a:solidFill>
            <a:prstDash val="solid"/>
            <a:round/>
            <a:headEnd type="none" w="med" len="med"/>
            <a:tailEnd type="none" w="med" len="med"/>
          </a:ln>
          <a:effectLst/>
        </p:spPr>
      </p:cxnSp>
      <p:cxnSp>
        <p:nvCxnSpPr>
          <p:cNvPr id="42" name="直線コネクタ 41">
            <a:extLst>
              <a:ext uri="{FF2B5EF4-FFF2-40B4-BE49-F238E27FC236}">
                <a16:creationId xmlns:a16="http://schemas.microsoft.com/office/drawing/2014/main" id="{BAE47B52-5CC3-936D-784E-4803AFB606C7}"/>
              </a:ext>
            </a:extLst>
          </p:cNvPr>
          <p:cNvCxnSpPr>
            <a:cxnSpLocks/>
          </p:cNvCxnSpPr>
          <p:nvPr/>
        </p:nvCxnSpPr>
        <p:spPr bwMode="auto">
          <a:xfrm flipH="1" flipV="1">
            <a:off x="2874056" y="2752866"/>
            <a:ext cx="231809" cy="9085"/>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43" name="テキスト ボックス 42">
            <a:extLst>
              <a:ext uri="{FF2B5EF4-FFF2-40B4-BE49-F238E27FC236}">
                <a16:creationId xmlns:a16="http://schemas.microsoft.com/office/drawing/2014/main" id="{29943030-3F1F-70F2-1D35-79C2901BE7BE}"/>
              </a:ext>
            </a:extLst>
          </p:cNvPr>
          <p:cNvSpPr txBox="1"/>
          <p:nvPr/>
        </p:nvSpPr>
        <p:spPr>
          <a:xfrm>
            <a:off x="5711512" y="5361101"/>
            <a:ext cx="2982143" cy="369332"/>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施術所等で本人確認</a:t>
            </a:r>
            <a:endParaRPr kumimoji="1" lang="en-US" altLang="ja-JP"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（目視確認又は４桁の暗証番号入力を選択可）</a:t>
            </a:r>
            <a:endParaRPr kumimoji="1" lang="ja-JP" altLang="en-US" sz="10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44" name="テキスト ボックス 145">
            <a:extLst>
              <a:ext uri="{FF2B5EF4-FFF2-40B4-BE49-F238E27FC236}">
                <a16:creationId xmlns:a16="http://schemas.microsoft.com/office/drawing/2014/main" id="{D2D32F03-358E-DC87-418F-6C0C23E6BFB8}"/>
              </a:ext>
            </a:extLst>
          </p:cNvPr>
          <p:cNvSpPr txBox="1"/>
          <p:nvPr/>
        </p:nvSpPr>
        <p:spPr>
          <a:xfrm>
            <a:off x="3824764" y="6281437"/>
            <a:ext cx="914603" cy="223383"/>
          </a:xfrm>
          <a:prstGeom prst="rect">
            <a:avLst/>
          </a:prstGeom>
          <a:noFill/>
          <a:ln>
            <a:noFill/>
          </a:ln>
          <a:effectLst/>
        </p:spPr>
        <p:txBody>
          <a:bodyPr wrap="none"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base" latinLnBrk="0" hangingPunct="1">
              <a:lnSpc>
                <a:spcPct val="100000"/>
              </a:lnSpc>
              <a:spcBef>
                <a:spcPts val="0"/>
              </a:spcBef>
              <a:spcAft>
                <a:spcPts val="300"/>
              </a:spcAft>
              <a:buClrTx/>
              <a:buSzTx/>
              <a:buFontTx/>
              <a:buNone/>
              <a:tabLst/>
              <a:defRPr/>
            </a:pPr>
            <a:r>
              <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Arial" pitchFamily="34" charset="0"/>
              </a:rPr>
              <a:t>（認証された端末）　　　　　　　　　　</a:t>
            </a:r>
          </a:p>
        </p:txBody>
      </p:sp>
      <p:sp>
        <p:nvSpPr>
          <p:cNvPr id="45" name="正方形/長方形 105">
            <a:extLst>
              <a:ext uri="{FF2B5EF4-FFF2-40B4-BE49-F238E27FC236}">
                <a16:creationId xmlns:a16="http://schemas.microsoft.com/office/drawing/2014/main" id="{3557246D-7F21-89AD-FA84-4D6971B55B29}"/>
              </a:ext>
            </a:extLst>
          </p:cNvPr>
          <p:cNvSpPr/>
          <p:nvPr/>
        </p:nvSpPr>
        <p:spPr>
          <a:xfrm>
            <a:off x="3742303" y="4704052"/>
            <a:ext cx="2479185" cy="276999"/>
          </a:xfrm>
          <a:prstGeom prst="rect">
            <a:avLst/>
          </a:prstGeom>
        </p:spPr>
        <p:txBody>
          <a:bodyPr wrap="square">
            <a:spAutoFit/>
          </a:body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1200" b="1">
                <a:solidFill>
                  <a:srgbClr val="000000"/>
                </a:solidFill>
                <a:latin typeface="Meiryo UI" panose="020B0604030504040204" pitchFamily="50" charset="-128"/>
                <a:ea typeface="Meiryo UI" panose="020B0604030504040204" pitchFamily="50" charset="-128"/>
              </a:rPr>
              <a:t>施術所等</a:t>
            </a:r>
            <a:endParaRPr kumimoji="1" lang="ja-JP" altLang="en-US" sz="12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F25979C2-946D-339F-2D43-ADD6D2E89D45}"/>
              </a:ext>
            </a:extLst>
          </p:cNvPr>
          <p:cNvSpPr txBox="1"/>
          <p:nvPr/>
        </p:nvSpPr>
        <p:spPr>
          <a:xfrm>
            <a:off x="4691947" y="4971764"/>
            <a:ext cx="3512181" cy="400110"/>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・専用の読み取りアプリ</a:t>
            </a:r>
            <a:r>
              <a:rPr kumimoji="1" lang="en-US" altLang="ja-JP" sz="1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(Windows</a:t>
            </a:r>
            <a:r>
              <a:rPr kumimoji="1" lang="ja-JP" altLang="en-US" sz="1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r>
              <a:rPr kumimoji="1" lang="en-US" altLang="ja-JP" sz="1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Android</a:t>
            </a:r>
            <a:r>
              <a:rPr kumimoji="1" lang="ja-JP" altLang="en-US" sz="1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r>
              <a:rPr kumimoji="1" lang="en-US" altLang="ja-JP" sz="1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iOS)</a:t>
            </a:r>
            <a:r>
              <a:rPr kumimoji="1" lang="ja-JP" altLang="en-US" sz="1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を開発・配布</a:t>
            </a:r>
            <a:endParaRPr kumimoji="1" lang="en-US" altLang="ja-JP" sz="1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・端末認証を行い、当該端末のみでアプリ利用可能とする</a:t>
            </a:r>
          </a:p>
        </p:txBody>
      </p:sp>
      <p:sp>
        <p:nvSpPr>
          <p:cNvPr id="47" name="Freeform 133">
            <a:extLst>
              <a:ext uri="{FF2B5EF4-FFF2-40B4-BE49-F238E27FC236}">
                <a16:creationId xmlns:a16="http://schemas.microsoft.com/office/drawing/2014/main" id="{43C2DE1D-4D44-B39A-5F5A-CCEE989660FB}"/>
              </a:ext>
            </a:extLst>
          </p:cNvPr>
          <p:cNvSpPr>
            <a:spLocks noEditPoints="1"/>
          </p:cNvSpPr>
          <p:nvPr/>
        </p:nvSpPr>
        <p:spPr bwMode="auto">
          <a:xfrm>
            <a:off x="3377760" y="5093391"/>
            <a:ext cx="261996" cy="445544"/>
          </a:xfrm>
          <a:custGeom>
            <a:avLst/>
            <a:gdLst>
              <a:gd name="T0" fmla="*/ 30 w 168"/>
              <a:gd name="T1" fmla="*/ 0 h 288"/>
              <a:gd name="T2" fmla="*/ 138 w 168"/>
              <a:gd name="T3" fmla="*/ 0 h 288"/>
              <a:gd name="T4" fmla="*/ 168 w 168"/>
              <a:gd name="T5" fmla="*/ 30 h 288"/>
              <a:gd name="T6" fmla="*/ 168 w 168"/>
              <a:gd name="T7" fmla="*/ 258 h 288"/>
              <a:gd name="T8" fmla="*/ 138 w 168"/>
              <a:gd name="T9" fmla="*/ 288 h 288"/>
              <a:gd name="T10" fmla="*/ 30 w 168"/>
              <a:gd name="T11" fmla="*/ 288 h 288"/>
              <a:gd name="T12" fmla="*/ 0 w 168"/>
              <a:gd name="T13" fmla="*/ 258 h 288"/>
              <a:gd name="T14" fmla="*/ 0 w 168"/>
              <a:gd name="T15" fmla="*/ 30 h 288"/>
              <a:gd name="T16" fmla="*/ 30 w 168"/>
              <a:gd name="T17" fmla="*/ 0 h 288"/>
              <a:gd name="T18" fmla="*/ 138 w 168"/>
              <a:gd name="T19" fmla="*/ 276 h 288"/>
              <a:gd name="T20" fmla="*/ 156 w 168"/>
              <a:gd name="T21" fmla="*/ 258 h 288"/>
              <a:gd name="T22" fmla="*/ 156 w 168"/>
              <a:gd name="T23" fmla="*/ 30 h 288"/>
              <a:gd name="T24" fmla="*/ 138 w 168"/>
              <a:gd name="T25" fmla="*/ 12 h 288"/>
              <a:gd name="T26" fmla="*/ 30 w 168"/>
              <a:gd name="T27" fmla="*/ 12 h 288"/>
              <a:gd name="T28" fmla="*/ 12 w 168"/>
              <a:gd name="T29" fmla="*/ 30 h 288"/>
              <a:gd name="T30" fmla="*/ 12 w 168"/>
              <a:gd name="T31" fmla="*/ 258 h 288"/>
              <a:gd name="T32" fmla="*/ 30 w 168"/>
              <a:gd name="T33" fmla="*/ 276 h 288"/>
              <a:gd name="T34" fmla="*/ 138 w 168"/>
              <a:gd name="T35" fmla="*/ 27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288">
                <a:moveTo>
                  <a:pt x="30" y="0"/>
                </a:moveTo>
                <a:cubicBezTo>
                  <a:pt x="138" y="0"/>
                  <a:pt x="138" y="0"/>
                  <a:pt x="138" y="0"/>
                </a:cubicBezTo>
                <a:cubicBezTo>
                  <a:pt x="154" y="0"/>
                  <a:pt x="168" y="13"/>
                  <a:pt x="168" y="30"/>
                </a:cubicBezTo>
                <a:cubicBezTo>
                  <a:pt x="168" y="258"/>
                  <a:pt x="168" y="258"/>
                  <a:pt x="168" y="258"/>
                </a:cubicBezTo>
                <a:cubicBezTo>
                  <a:pt x="168" y="274"/>
                  <a:pt x="154" y="288"/>
                  <a:pt x="138" y="288"/>
                </a:cubicBezTo>
                <a:cubicBezTo>
                  <a:pt x="30" y="288"/>
                  <a:pt x="30" y="288"/>
                  <a:pt x="30" y="288"/>
                </a:cubicBezTo>
                <a:cubicBezTo>
                  <a:pt x="13" y="288"/>
                  <a:pt x="0" y="274"/>
                  <a:pt x="0" y="258"/>
                </a:cubicBezTo>
                <a:cubicBezTo>
                  <a:pt x="0" y="30"/>
                  <a:pt x="0" y="30"/>
                  <a:pt x="0" y="30"/>
                </a:cubicBezTo>
                <a:cubicBezTo>
                  <a:pt x="0" y="13"/>
                  <a:pt x="13" y="0"/>
                  <a:pt x="30" y="0"/>
                </a:cubicBezTo>
                <a:close/>
                <a:moveTo>
                  <a:pt x="138" y="276"/>
                </a:moveTo>
                <a:cubicBezTo>
                  <a:pt x="148" y="276"/>
                  <a:pt x="156" y="268"/>
                  <a:pt x="156" y="258"/>
                </a:cubicBezTo>
                <a:cubicBezTo>
                  <a:pt x="156" y="30"/>
                  <a:pt x="156" y="30"/>
                  <a:pt x="156" y="30"/>
                </a:cubicBezTo>
                <a:cubicBezTo>
                  <a:pt x="156" y="20"/>
                  <a:pt x="148" y="12"/>
                  <a:pt x="138" y="12"/>
                </a:cubicBezTo>
                <a:cubicBezTo>
                  <a:pt x="30" y="12"/>
                  <a:pt x="30" y="12"/>
                  <a:pt x="30" y="12"/>
                </a:cubicBezTo>
                <a:cubicBezTo>
                  <a:pt x="20" y="12"/>
                  <a:pt x="12" y="20"/>
                  <a:pt x="12" y="30"/>
                </a:cubicBezTo>
                <a:cubicBezTo>
                  <a:pt x="12" y="258"/>
                  <a:pt x="12" y="258"/>
                  <a:pt x="12" y="258"/>
                </a:cubicBezTo>
                <a:cubicBezTo>
                  <a:pt x="12" y="268"/>
                  <a:pt x="20" y="276"/>
                  <a:pt x="30" y="276"/>
                </a:cubicBezTo>
                <a:lnTo>
                  <a:pt x="138" y="27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8" name="Freeform 134">
            <a:extLst>
              <a:ext uri="{FF2B5EF4-FFF2-40B4-BE49-F238E27FC236}">
                <a16:creationId xmlns:a16="http://schemas.microsoft.com/office/drawing/2014/main" id="{A2E65DE7-F638-9A52-AA20-4A2D036FB57B}"/>
              </a:ext>
            </a:extLst>
          </p:cNvPr>
          <p:cNvSpPr>
            <a:spLocks/>
          </p:cNvSpPr>
          <p:nvPr/>
        </p:nvSpPr>
        <p:spPr bwMode="auto">
          <a:xfrm>
            <a:off x="3377760" y="5446070"/>
            <a:ext cx="261996" cy="18782"/>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9" name="Freeform 135">
            <a:extLst>
              <a:ext uri="{FF2B5EF4-FFF2-40B4-BE49-F238E27FC236}">
                <a16:creationId xmlns:a16="http://schemas.microsoft.com/office/drawing/2014/main" id="{CD5DD7F8-FEFE-CB18-51E9-3BABA1D55615}"/>
              </a:ext>
            </a:extLst>
          </p:cNvPr>
          <p:cNvSpPr>
            <a:spLocks/>
          </p:cNvSpPr>
          <p:nvPr/>
        </p:nvSpPr>
        <p:spPr bwMode="auto">
          <a:xfrm>
            <a:off x="3377760" y="5167474"/>
            <a:ext cx="261996" cy="18782"/>
          </a:xfrm>
          <a:custGeom>
            <a:avLst/>
            <a:gdLst>
              <a:gd name="T0" fmla="*/ 6 w 168"/>
              <a:gd name="T1" fmla="*/ 0 h 12"/>
              <a:gd name="T2" fmla="*/ 162 w 168"/>
              <a:gd name="T3" fmla="*/ 0 h 12"/>
              <a:gd name="T4" fmla="*/ 168 w 168"/>
              <a:gd name="T5" fmla="*/ 6 h 12"/>
              <a:gd name="T6" fmla="*/ 162 w 168"/>
              <a:gd name="T7" fmla="*/ 12 h 12"/>
              <a:gd name="T8" fmla="*/ 6 w 168"/>
              <a:gd name="T9" fmla="*/ 12 h 12"/>
              <a:gd name="T10" fmla="*/ 0 w 168"/>
              <a:gd name="T11" fmla="*/ 6 h 12"/>
              <a:gd name="T12" fmla="*/ 6 w 16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8" h="12">
                <a:moveTo>
                  <a:pt x="6" y="0"/>
                </a:moveTo>
                <a:cubicBezTo>
                  <a:pt x="162" y="0"/>
                  <a:pt x="162" y="0"/>
                  <a:pt x="162" y="0"/>
                </a:cubicBezTo>
                <a:cubicBezTo>
                  <a:pt x="165" y="0"/>
                  <a:pt x="168" y="3"/>
                  <a:pt x="168" y="6"/>
                </a:cubicBezTo>
                <a:cubicBezTo>
                  <a:pt x="168" y="9"/>
                  <a:pt x="165" y="12"/>
                  <a:pt x="162" y="12"/>
                </a:cubicBezTo>
                <a:cubicBezTo>
                  <a:pt x="6" y="12"/>
                  <a:pt x="6" y="12"/>
                  <a:pt x="6" y="12"/>
                </a:cubicBezTo>
                <a:cubicBezTo>
                  <a:pt x="3" y="12"/>
                  <a:pt x="0" y="9"/>
                  <a:pt x="0" y="6"/>
                </a:cubicBezTo>
                <a:cubicBezTo>
                  <a:pt x="0" y="3"/>
                  <a:pt x="3" y="0"/>
                  <a:pt x="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0" name="Oval 136">
            <a:extLst>
              <a:ext uri="{FF2B5EF4-FFF2-40B4-BE49-F238E27FC236}">
                <a16:creationId xmlns:a16="http://schemas.microsoft.com/office/drawing/2014/main" id="{511B3551-29B7-2633-BBCC-52292A2F04C2}"/>
              </a:ext>
            </a:extLst>
          </p:cNvPr>
          <p:cNvSpPr>
            <a:spLocks noChangeArrowheads="1"/>
          </p:cNvSpPr>
          <p:nvPr/>
        </p:nvSpPr>
        <p:spPr bwMode="auto">
          <a:xfrm>
            <a:off x="3490345" y="5473199"/>
            <a:ext cx="36827" cy="37563"/>
          </a:xfrm>
          <a:prstGeom prst="ellipse">
            <a:avLst/>
          </a:prstGeom>
          <a:solidFill>
            <a:schemeClr val="bg1">
              <a:lumMod val="65000"/>
            </a:schemeClr>
          </a:solidFill>
          <a:ln w="9525">
            <a:solidFill>
              <a:schemeClr val="bg1">
                <a:lumMod val="50000"/>
              </a:schemeClr>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1" name="Oval 136">
            <a:extLst>
              <a:ext uri="{FF2B5EF4-FFF2-40B4-BE49-F238E27FC236}">
                <a16:creationId xmlns:a16="http://schemas.microsoft.com/office/drawing/2014/main" id="{934BC646-9DA8-7872-EB8B-4B4F3CD93DF8}"/>
              </a:ext>
            </a:extLst>
          </p:cNvPr>
          <p:cNvSpPr>
            <a:spLocks noChangeArrowheads="1"/>
          </p:cNvSpPr>
          <p:nvPr/>
        </p:nvSpPr>
        <p:spPr bwMode="auto">
          <a:xfrm>
            <a:off x="3490345" y="5121564"/>
            <a:ext cx="36827" cy="3756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AU"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52" name="コネクタ: カギ線 68">
            <a:extLst>
              <a:ext uri="{FF2B5EF4-FFF2-40B4-BE49-F238E27FC236}">
                <a16:creationId xmlns:a16="http://schemas.microsoft.com/office/drawing/2014/main" id="{3B8098B1-CA18-7C37-CF82-0602E57E26B3}"/>
              </a:ext>
            </a:extLst>
          </p:cNvPr>
          <p:cNvCxnSpPr>
            <a:cxnSpLocks/>
            <a:endCxn id="53" idx="0"/>
          </p:cNvCxnSpPr>
          <p:nvPr/>
        </p:nvCxnSpPr>
        <p:spPr>
          <a:xfrm rot="5400000">
            <a:off x="3467638" y="5570303"/>
            <a:ext cx="82010" cy="1524"/>
          </a:xfrm>
          <a:prstGeom prst="bentConnector3">
            <a:avLst>
              <a:gd name="adj1" fmla="val 50000"/>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pic>
        <p:nvPicPr>
          <p:cNvPr id="53" name="図 52">
            <a:extLst>
              <a:ext uri="{FF2B5EF4-FFF2-40B4-BE49-F238E27FC236}">
                <a16:creationId xmlns:a16="http://schemas.microsoft.com/office/drawing/2014/main" id="{7345528E-5505-DD6F-B2C9-3C6BCB0B2ACF}"/>
              </a:ext>
            </a:extLst>
          </p:cNvPr>
          <p:cNvPicPr>
            <a:picLocks noChangeAspect="1"/>
          </p:cNvPicPr>
          <p:nvPr/>
        </p:nvPicPr>
        <p:blipFill>
          <a:blip r:embed="rId3"/>
          <a:stretch>
            <a:fillRect/>
          </a:stretch>
        </p:blipFill>
        <p:spPr>
          <a:xfrm>
            <a:off x="3335723" y="5612070"/>
            <a:ext cx="344317" cy="301752"/>
          </a:xfrm>
          <a:prstGeom prst="rect">
            <a:avLst/>
          </a:prstGeom>
        </p:spPr>
      </p:pic>
      <p:cxnSp>
        <p:nvCxnSpPr>
          <p:cNvPr id="54" name="コネクタ: カギ線 189">
            <a:extLst>
              <a:ext uri="{FF2B5EF4-FFF2-40B4-BE49-F238E27FC236}">
                <a16:creationId xmlns:a16="http://schemas.microsoft.com/office/drawing/2014/main" id="{6FFBC836-4139-A4F2-6679-2C100A3786D4}"/>
              </a:ext>
            </a:extLst>
          </p:cNvPr>
          <p:cNvCxnSpPr>
            <a:cxnSpLocks/>
          </p:cNvCxnSpPr>
          <p:nvPr/>
        </p:nvCxnSpPr>
        <p:spPr bwMode="auto">
          <a:xfrm flipV="1">
            <a:off x="3402390" y="3048867"/>
            <a:ext cx="3234050" cy="1976234"/>
          </a:xfrm>
          <a:prstGeom prst="bentConnector3">
            <a:avLst>
              <a:gd name="adj1" fmla="val 135"/>
            </a:avLst>
          </a:prstGeom>
          <a:solidFill>
            <a:schemeClr val="bg1"/>
          </a:solidFill>
          <a:ln w="57150" cap="flat" cmpd="sng" algn="ctr">
            <a:solidFill>
              <a:srgbClr val="BE82FF">
                <a:alpha val="80000"/>
              </a:srgbClr>
            </a:solidFill>
            <a:prstDash val="solid"/>
            <a:round/>
            <a:headEnd type="triangle" w="med" len="med"/>
            <a:tailEnd type="none" w="med" len="med"/>
          </a:ln>
          <a:effectLst/>
        </p:spPr>
      </p:cxnSp>
      <p:sp>
        <p:nvSpPr>
          <p:cNvPr id="55" name="正方形/長方形 54">
            <a:extLst>
              <a:ext uri="{FF2B5EF4-FFF2-40B4-BE49-F238E27FC236}">
                <a16:creationId xmlns:a16="http://schemas.microsoft.com/office/drawing/2014/main" id="{E297BB3C-117F-D81C-0D6C-56125C1FD7EF}"/>
              </a:ext>
            </a:extLst>
          </p:cNvPr>
          <p:cNvSpPr/>
          <p:nvPr/>
        </p:nvSpPr>
        <p:spPr bwMode="auto">
          <a:xfrm>
            <a:off x="2978726" y="3259817"/>
            <a:ext cx="1331005" cy="385274"/>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Web</a:t>
            </a:r>
            <a:r>
              <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サービス</a:t>
            </a:r>
            <a:b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br>
            <a:r>
              <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（資格確認限定用）</a:t>
            </a:r>
          </a:p>
        </p:txBody>
      </p:sp>
      <p:sp>
        <p:nvSpPr>
          <p:cNvPr id="56" name="矢印: 右 63">
            <a:extLst>
              <a:ext uri="{FF2B5EF4-FFF2-40B4-BE49-F238E27FC236}">
                <a16:creationId xmlns:a16="http://schemas.microsoft.com/office/drawing/2014/main" id="{7FFC4DD3-5E83-C759-A899-015FC4637203}"/>
              </a:ext>
            </a:extLst>
          </p:cNvPr>
          <p:cNvSpPr/>
          <p:nvPr/>
        </p:nvSpPr>
        <p:spPr bwMode="auto">
          <a:xfrm>
            <a:off x="4351297" y="3275624"/>
            <a:ext cx="1093284" cy="169225"/>
          </a:xfrm>
          <a:prstGeom prst="rightArrow">
            <a:avLst>
              <a:gd name="adj1" fmla="val 42515"/>
              <a:gd name="adj2" fmla="val 53742"/>
            </a:avLst>
          </a:prstGeom>
          <a:solidFill>
            <a:srgbClr val="BE82FF">
              <a:alpha val="80000"/>
            </a:srgbClr>
          </a:solidFill>
          <a:ln w="3175" cap="flat" cmpd="sng" algn="ctr">
            <a:solidFill>
              <a:srgbClr val="BE82FF"/>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57" name="矢印: 右 63">
            <a:extLst>
              <a:ext uri="{FF2B5EF4-FFF2-40B4-BE49-F238E27FC236}">
                <a16:creationId xmlns:a16="http://schemas.microsoft.com/office/drawing/2014/main" id="{EE293FD7-5E06-133D-ADD4-6335BDC2EEE4}"/>
              </a:ext>
            </a:extLst>
          </p:cNvPr>
          <p:cNvSpPr/>
          <p:nvPr/>
        </p:nvSpPr>
        <p:spPr bwMode="auto">
          <a:xfrm rot="10800000">
            <a:off x="4309728" y="3266268"/>
            <a:ext cx="1054315" cy="172537"/>
          </a:xfrm>
          <a:prstGeom prst="rightArrow">
            <a:avLst>
              <a:gd name="adj1" fmla="val 42515"/>
              <a:gd name="adj2" fmla="val 53742"/>
            </a:avLst>
          </a:prstGeom>
          <a:solidFill>
            <a:srgbClr val="BE82FF">
              <a:alpha val="80000"/>
            </a:srgbClr>
          </a:solidFill>
          <a:ln w="3175" cap="rnd" cmpd="sng" algn="ctr">
            <a:solidFill>
              <a:srgbClr val="BE82FF"/>
            </a:solidFill>
            <a:prstDash val="solid"/>
            <a:miter lim="800000"/>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marL="0" marR="0" lvl="0" indent="0" algn="ctr" defTabSz="844083" rtl="0" eaLnBrk="1" fontAlgn="base" latinLnBrk="0" hangingPunct="1">
              <a:lnSpc>
                <a:spcPct val="110000"/>
              </a:lnSpc>
              <a:spcBef>
                <a:spcPct val="40000"/>
              </a:spcBef>
              <a:spcAft>
                <a:spcPts val="0"/>
              </a:spcAft>
              <a:buClrTx/>
              <a:buSzTx/>
              <a:buFontTx/>
              <a:buNone/>
              <a:tabLst/>
              <a:defRPr/>
            </a:pPr>
            <a:endParaRPr kumimoji="1" lang="ja-JP" altLang="en-US" sz="1050" b="0" i="0" u="none" strike="no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endParaRPr>
          </a:p>
        </p:txBody>
      </p:sp>
      <p:sp>
        <p:nvSpPr>
          <p:cNvPr id="58" name="楕円 57">
            <a:extLst>
              <a:ext uri="{FF2B5EF4-FFF2-40B4-BE49-F238E27FC236}">
                <a16:creationId xmlns:a16="http://schemas.microsoft.com/office/drawing/2014/main" id="{AA9D8F00-A16C-5EA2-B389-2536A76D705E}"/>
              </a:ext>
            </a:extLst>
          </p:cNvPr>
          <p:cNvSpPr/>
          <p:nvPr/>
        </p:nvSpPr>
        <p:spPr bwMode="auto">
          <a:xfrm>
            <a:off x="2812318" y="4085474"/>
            <a:ext cx="833160" cy="307775"/>
          </a:xfrm>
          <a:prstGeom prst="ellipse">
            <a:avLst/>
          </a:prstGeom>
          <a:solidFill>
            <a:srgbClr val="FFFFFF"/>
          </a:solidFill>
          <a:ln w="19050"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r>
              <a:rPr kumimoji="1" lang="ja-JP" altLang="en-US" sz="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インターネット</a:t>
            </a:r>
          </a:p>
        </p:txBody>
      </p:sp>
      <p:cxnSp>
        <p:nvCxnSpPr>
          <p:cNvPr id="59" name="直線コネクタ 58">
            <a:extLst>
              <a:ext uri="{FF2B5EF4-FFF2-40B4-BE49-F238E27FC236}">
                <a16:creationId xmlns:a16="http://schemas.microsoft.com/office/drawing/2014/main" id="{D843BB97-0250-A7EF-119D-B90F770716E4}"/>
              </a:ext>
            </a:extLst>
          </p:cNvPr>
          <p:cNvCxnSpPr>
            <a:cxnSpLocks/>
          </p:cNvCxnSpPr>
          <p:nvPr/>
        </p:nvCxnSpPr>
        <p:spPr bwMode="auto">
          <a:xfrm flipH="1" flipV="1">
            <a:off x="4322243" y="3464165"/>
            <a:ext cx="1107208" cy="14162"/>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60" name="楕円 59">
            <a:extLst>
              <a:ext uri="{FF2B5EF4-FFF2-40B4-BE49-F238E27FC236}">
                <a16:creationId xmlns:a16="http://schemas.microsoft.com/office/drawing/2014/main" id="{1D015FFB-272F-4653-AB04-C3E967CA1424}"/>
              </a:ext>
            </a:extLst>
          </p:cNvPr>
          <p:cNvSpPr/>
          <p:nvPr/>
        </p:nvSpPr>
        <p:spPr bwMode="auto">
          <a:xfrm>
            <a:off x="4617899" y="3255345"/>
            <a:ext cx="593354" cy="290950"/>
          </a:xfrm>
          <a:prstGeom prst="ellipse">
            <a:avLst/>
          </a:prstGeom>
          <a:solidFill>
            <a:srgbClr val="FFFFFF"/>
          </a:solidFill>
          <a:ln w="19050"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endParaRPr kumimoji="1" lang="ja-JP" altLang="en-US" sz="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61" name="直線コネクタ 60">
            <a:extLst>
              <a:ext uri="{FF2B5EF4-FFF2-40B4-BE49-F238E27FC236}">
                <a16:creationId xmlns:a16="http://schemas.microsoft.com/office/drawing/2014/main" id="{6E92B178-9B4C-B71E-5650-D978CB6021BA}"/>
              </a:ext>
            </a:extLst>
          </p:cNvPr>
          <p:cNvCxnSpPr>
            <a:cxnSpLocks/>
          </p:cNvCxnSpPr>
          <p:nvPr/>
        </p:nvCxnSpPr>
        <p:spPr bwMode="auto">
          <a:xfrm flipH="1">
            <a:off x="4153987" y="3645086"/>
            <a:ext cx="1919" cy="1387701"/>
          </a:xfrm>
          <a:prstGeom prst="line">
            <a:avLst/>
          </a:prstGeom>
          <a:solidFill>
            <a:schemeClr val="bg1"/>
          </a:solidFill>
          <a:ln w="19050" cap="flat" cmpd="sng" algn="ctr">
            <a:solidFill>
              <a:schemeClr val="tx1"/>
            </a:solidFill>
            <a:prstDash val="solid"/>
            <a:round/>
            <a:headEnd type="none" w="med" len="med"/>
            <a:tailEnd type="none" w="med" len="med"/>
          </a:ln>
          <a:effectLst/>
        </p:spPr>
      </p:cxnSp>
      <p:sp>
        <p:nvSpPr>
          <p:cNvPr id="62" name="楕円 61">
            <a:extLst>
              <a:ext uri="{FF2B5EF4-FFF2-40B4-BE49-F238E27FC236}">
                <a16:creationId xmlns:a16="http://schemas.microsoft.com/office/drawing/2014/main" id="{1B9C3382-CCAA-BA0E-055B-C84611259653}"/>
              </a:ext>
            </a:extLst>
          </p:cNvPr>
          <p:cNvSpPr/>
          <p:nvPr/>
        </p:nvSpPr>
        <p:spPr bwMode="auto">
          <a:xfrm>
            <a:off x="3671058" y="4080818"/>
            <a:ext cx="833160" cy="307775"/>
          </a:xfrm>
          <a:prstGeom prst="ellipse">
            <a:avLst/>
          </a:prstGeom>
          <a:solidFill>
            <a:srgbClr val="FFFFFF"/>
          </a:solidFill>
          <a:ln w="19050"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r>
              <a:rPr kumimoji="1" lang="ja-JP" altLang="en-US" sz="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インターネット</a:t>
            </a:r>
          </a:p>
        </p:txBody>
      </p:sp>
      <p:sp>
        <p:nvSpPr>
          <p:cNvPr id="63" name="楕円 62">
            <a:extLst>
              <a:ext uri="{FF2B5EF4-FFF2-40B4-BE49-F238E27FC236}">
                <a16:creationId xmlns:a16="http://schemas.microsoft.com/office/drawing/2014/main" id="{EE4EB9EF-3022-034A-4351-1FE8AEA531AE}"/>
              </a:ext>
            </a:extLst>
          </p:cNvPr>
          <p:cNvSpPr/>
          <p:nvPr/>
        </p:nvSpPr>
        <p:spPr bwMode="auto">
          <a:xfrm>
            <a:off x="2990643" y="2804708"/>
            <a:ext cx="593354" cy="290950"/>
          </a:xfrm>
          <a:prstGeom prst="ellipse">
            <a:avLst/>
          </a:prstGeom>
          <a:solidFill>
            <a:srgbClr val="FFFFFF"/>
          </a:solidFill>
          <a:ln w="19050" cap="flat" cmpd="sng" algn="ctr">
            <a:solidFill>
              <a:schemeClr val="tx1"/>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0" marR="0" lvl="0" indent="0" algn="ctr" defTabSz="914400" rtl="0" eaLnBrk="1" fontAlgn="base" latinLnBrk="0" hangingPunct="1">
              <a:lnSpc>
                <a:spcPct val="110000"/>
              </a:lnSpc>
              <a:spcBef>
                <a:spcPct val="40000"/>
              </a:spcBef>
              <a:spcAft>
                <a:spcPts val="0"/>
              </a:spcAft>
              <a:buClrTx/>
              <a:buSzTx/>
              <a:buFontTx/>
              <a:buNone/>
              <a:tabLst/>
              <a:defRPr/>
            </a:pPr>
            <a:endParaRPr kumimoji="1" lang="ja-JP" altLang="en-US" sz="8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64" name="直線コネクタ 63">
            <a:extLst>
              <a:ext uri="{FF2B5EF4-FFF2-40B4-BE49-F238E27FC236}">
                <a16:creationId xmlns:a16="http://schemas.microsoft.com/office/drawing/2014/main" id="{AC782F2C-5637-4754-EEFB-C01D13E8F923}"/>
              </a:ext>
            </a:extLst>
          </p:cNvPr>
          <p:cNvCxnSpPr>
            <a:stCxn id="63" idx="1"/>
            <a:endCxn id="63" idx="5"/>
          </p:cNvCxnSpPr>
          <p:nvPr/>
        </p:nvCxnSpPr>
        <p:spPr bwMode="auto">
          <a:xfrm>
            <a:off x="3077538" y="2847317"/>
            <a:ext cx="419564" cy="205732"/>
          </a:xfrm>
          <a:prstGeom prst="line">
            <a:avLst/>
          </a:prstGeom>
          <a:solidFill>
            <a:srgbClr val="FFFFFF"/>
          </a:solidFill>
          <a:ln w="19050" cap="flat" cmpd="sng" algn="ctr">
            <a:solidFill>
              <a:schemeClr val="tx1"/>
            </a:solidFill>
            <a:prstDash val="solid"/>
            <a:round/>
            <a:headEnd type="none" w="med" len="med"/>
            <a:tailEnd type="none" w="med" len="med"/>
          </a:ln>
          <a:effectLst/>
        </p:spPr>
      </p:cxnSp>
      <p:cxnSp>
        <p:nvCxnSpPr>
          <p:cNvPr id="65" name="直線コネクタ 64">
            <a:extLst>
              <a:ext uri="{FF2B5EF4-FFF2-40B4-BE49-F238E27FC236}">
                <a16:creationId xmlns:a16="http://schemas.microsoft.com/office/drawing/2014/main" id="{90535D37-A61E-76BC-EB40-1DB8F654B864}"/>
              </a:ext>
            </a:extLst>
          </p:cNvPr>
          <p:cNvCxnSpPr>
            <a:cxnSpLocks/>
            <a:stCxn id="63" idx="3"/>
            <a:endCxn id="63" idx="7"/>
          </p:cNvCxnSpPr>
          <p:nvPr/>
        </p:nvCxnSpPr>
        <p:spPr bwMode="auto">
          <a:xfrm flipV="1">
            <a:off x="3077538" y="2847317"/>
            <a:ext cx="419564" cy="205732"/>
          </a:xfrm>
          <a:prstGeom prst="line">
            <a:avLst/>
          </a:prstGeom>
          <a:solidFill>
            <a:srgbClr val="FFFFFF"/>
          </a:solidFill>
          <a:ln w="19050" cap="flat" cmpd="sng" algn="ctr">
            <a:solidFill>
              <a:schemeClr val="tx1"/>
            </a:solidFill>
            <a:prstDash val="solid"/>
            <a:round/>
            <a:headEnd type="none" w="med" len="med"/>
            <a:tailEnd type="none" w="med" len="med"/>
          </a:ln>
          <a:effectLst/>
        </p:spPr>
      </p:cxnSp>
      <p:cxnSp>
        <p:nvCxnSpPr>
          <p:cNvPr id="66" name="直線コネクタ 65">
            <a:extLst>
              <a:ext uri="{FF2B5EF4-FFF2-40B4-BE49-F238E27FC236}">
                <a16:creationId xmlns:a16="http://schemas.microsoft.com/office/drawing/2014/main" id="{65995F45-767F-C807-D8DA-39C3CE63F451}"/>
              </a:ext>
            </a:extLst>
          </p:cNvPr>
          <p:cNvCxnSpPr>
            <a:stCxn id="60" idx="1"/>
            <a:endCxn id="60" idx="5"/>
          </p:cNvCxnSpPr>
          <p:nvPr/>
        </p:nvCxnSpPr>
        <p:spPr bwMode="auto">
          <a:xfrm>
            <a:off x="4704794" y="3297954"/>
            <a:ext cx="419564" cy="205732"/>
          </a:xfrm>
          <a:prstGeom prst="line">
            <a:avLst/>
          </a:prstGeom>
          <a:solidFill>
            <a:srgbClr val="FFFFFF"/>
          </a:solidFill>
          <a:ln w="19050" cap="flat" cmpd="sng" algn="ctr">
            <a:solidFill>
              <a:schemeClr val="tx1"/>
            </a:solidFill>
            <a:prstDash val="solid"/>
            <a:round/>
            <a:headEnd type="none" w="med" len="med"/>
            <a:tailEnd type="none" w="med" len="med"/>
          </a:ln>
          <a:effectLst/>
        </p:spPr>
      </p:cxnSp>
      <p:cxnSp>
        <p:nvCxnSpPr>
          <p:cNvPr id="67" name="直線コネクタ 66">
            <a:extLst>
              <a:ext uri="{FF2B5EF4-FFF2-40B4-BE49-F238E27FC236}">
                <a16:creationId xmlns:a16="http://schemas.microsoft.com/office/drawing/2014/main" id="{3DF9DFCF-6EA5-9624-9B8C-1F4D20BE1AFA}"/>
              </a:ext>
            </a:extLst>
          </p:cNvPr>
          <p:cNvCxnSpPr>
            <a:cxnSpLocks/>
            <a:stCxn id="60" idx="3"/>
            <a:endCxn id="60" idx="7"/>
          </p:cNvCxnSpPr>
          <p:nvPr/>
        </p:nvCxnSpPr>
        <p:spPr bwMode="auto">
          <a:xfrm flipV="1">
            <a:off x="4704794" y="3297954"/>
            <a:ext cx="419564" cy="205732"/>
          </a:xfrm>
          <a:prstGeom prst="line">
            <a:avLst/>
          </a:prstGeom>
          <a:solidFill>
            <a:srgbClr val="FFFFFF"/>
          </a:solidFill>
          <a:ln w="19050" cap="flat" cmpd="sng" algn="ctr">
            <a:solidFill>
              <a:schemeClr val="tx1"/>
            </a:solidFill>
            <a:prstDash val="solid"/>
            <a:round/>
            <a:headEnd type="none" w="med" len="med"/>
            <a:tailEnd type="none" w="med" len="med"/>
          </a:ln>
          <a:effectLst/>
        </p:spPr>
      </p:cxnSp>
      <p:sp>
        <p:nvSpPr>
          <p:cNvPr id="70" name="タイトル 1">
            <a:extLst>
              <a:ext uri="{FF2B5EF4-FFF2-40B4-BE49-F238E27FC236}">
                <a16:creationId xmlns:a16="http://schemas.microsoft.com/office/drawing/2014/main" id="{590DDC78-9C8B-A85D-FB46-E2FAA30B030B}"/>
              </a:ext>
            </a:extLst>
          </p:cNvPr>
          <p:cNvSpPr>
            <a:spLocks noGrp="1"/>
          </p:cNvSpPr>
          <p:nvPr>
            <p:ph type="title"/>
          </p:nvPr>
        </p:nvSpPr>
        <p:spPr>
          <a:xfrm>
            <a:off x="0" y="-1"/>
            <a:ext cx="9906000" cy="827999"/>
          </a:xfrm>
        </p:spPr>
        <p:txBody>
          <a:bodyPr bIns="108000"/>
          <a:lstStyle/>
          <a:p>
            <a:pPr>
              <a:lnSpc>
                <a:spcPct val="110000"/>
              </a:lnSpc>
            </a:pPr>
            <a:r>
              <a:rPr kumimoji="1" lang="ja-JP" altLang="en-US" sz="1600">
                <a:latin typeface="Meiryo UI" panose="020B0604030504040204" pitchFamily="50" charset="-128"/>
                <a:ea typeface="Meiryo UI" panose="020B0604030504040204" pitchFamily="50" charset="-128"/>
              </a:rPr>
              <a:t>柔道整復師、あん摩マッサージ指圧師、はり師、きゅう師の施術所等における</a:t>
            </a:r>
            <a:br>
              <a:rPr kumimoji="1" lang="en-US" altLang="ja-JP" sz="1600">
                <a:latin typeface="Meiryo UI" panose="020B0604030504040204" pitchFamily="50" charset="-128"/>
                <a:ea typeface="Meiryo UI" panose="020B0604030504040204" pitchFamily="50" charset="-128"/>
              </a:rPr>
            </a:br>
            <a:r>
              <a:rPr kumimoji="1" lang="ja-JP" altLang="en-US">
                <a:latin typeface="Meiryo UI" panose="020B0604030504040204" pitchFamily="50" charset="-128"/>
                <a:ea typeface="Meiryo UI" panose="020B0604030504040204" pitchFamily="50" charset="-128"/>
              </a:rPr>
              <a:t>オンライン資格確認（資格確認限定型：簡素な資格確認の仕組み）の</a:t>
            </a:r>
            <a:r>
              <a:rPr lang="ja-JP" altLang="en-US">
                <a:latin typeface="Meiryo UI" panose="020B0604030504040204" pitchFamily="50" charset="-128"/>
                <a:ea typeface="Meiryo UI" panose="020B0604030504040204" pitchFamily="50" charset="-128"/>
              </a:rPr>
              <a:t>概要</a:t>
            </a:r>
            <a:endParaRPr kumimoji="1" lang="ja-JP" altLang="en-US">
              <a:latin typeface="Meiryo UI" panose="020B0604030504040204" pitchFamily="50" charset="-128"/>
              <a:ea typeface="Meiryo UI" panose="020B0604030504040204" pitchFamily="50" charset="-128"/>
            </a:endParaRPr>
          </a:p>
        </p:txBody>
      </p:sp>
      <p:sp>
        <p:nvSpPr>
          <p:cNvPr id="2" name="スライド番号プレースホルダー 2">
            <a:extLst>
              <a:ext uri="{FF2B5EF4-FFF2-40B4-BE49-F238E27FC236}">
                <a16:creationId xmlns:a16="http://schemas.microsoft.com/office/drawing/2014/main" id="{CF5BCCC9-D1A9-72C9-9645-DDEDBB3B6E55}"/>
              </a:ext>
            </a:extLst>
          </p:cNvPr>
          <p:cNvSpPr txBox="1">
            <a:spLocks/>
          </p:cNvSpPr>
          <p:nvPr/>
        </p:nvSpPr>
        <p:spPr>
          <a:xfrm>
            <a:off x="9229260" y="6545413"/>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4</a:t>
            </a:fld>
            <a:endParaRPr lang="en-US" sz="1200">
              <a:solidFill>
                <a:srgbClr val="000000"/>
              </a:solidFill>
              <a:latin typeface="Arial" panose="020B0604020202020204" pitchFamily="34" charset="0"/>
              <a:ea typeface="メイリオ"/>
              <a:cs typeface="Arial" panose="020B0604020202020204" pitchFamily="34" charset="0"/>
            </a:endParaRPr>
          </a:p>
        </p:txBody>
      </p:sp>
    </p:spTree>
    <p:extLst>
      <p:ext uri="{BB962C8B-B14F-4D97-AF65-F5344CB8AC3E}">
        <p14:creationId xmlns:p14="http://schemas.microsoft.com/office/powerpoint/2010/main" val="2362195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A39D77-88FF-052C-FDEB-2C8EFC830D9B}"/>
              </a:ext>
            </a:extLst>
          </p:cNvPr>
          <p:cNvSpPr>
            <a:spLocks noGrp="1"/>
          </p:cNvSpPr>
          <p:nvPr>
            <p:ph type="title"/>
          </p:nvPr>
        </p:nvSpPr>
        <p:spPr/>
        <p:txBody>
          <a:bodyPr bIns="108000"/>
          <a:lstStyle/>
          <a:p>
            <a:pPr>
              <a:lnSpc>
                <a:spcPct val="110000"/>
              </a:lnSpc>
            </a:pPr>
            <a:r>
              <a:rPr lang="ja-JP" altLang="en-US" sz="1600">
                <a:latin typeface="Meiryo UI" panose="020B0604030504040204" pitchFamily="50" charset="-128"/>
                <a:ea typeface="Meiryo UI" panose="020B0604030504040204" pitchFamily="50" charset="-128"/>
              </a:rPr>
              <a:t>オンライン資格確認（資格確認限定型）における</a:t>
            </a:r>
            <a:br>
              <a:rPr lang="en-US" altLang="ja-JP" sz="1600">
                <a:latin typeface="Meiryo UI" panose="020B0604030504040204" pitchFamily="50" charset="-128"/>
                <a:ea typeface="Meiryo UI" panose="020B0604030504040204" pitchFamily="50" charset="-128"/>
              </a:rPr>
            </a:br>
            <a:r>
              <a:rPr lang="en-US" altLang="ja-JP">
                <a:latin typeface="Meiryo UI" panose="020B0604030504040204" pitchFamily="50" charset="-128"/>
                <a:ea typeface="Meiryo UI" panose="020B0604030504040204" pitchFamily="50" charset="-128"/>
              </a:rPr>
              <a:t>PC</a:t>
            </a:r>
            <a:r>
              <a:rPr lang="ja-JP" altLang="en-US">
                <a:latin typeface="Meiryo UI" panose="020B0604030504040204" pitchFamily="50" charset="-128"/>
                <a:ea typeface="Meiryo UI" panose="020B0604030504040204" pitchFamily="50" charset="-128"/>
              </a:rPr>
              <a:t>端末の</a:t>
            </a:r>
            <a:r>
              <a:rPr kumimoji="1" lang="ja-JP" altLang="en-US">
                <a:latin typeface="Meiryo UI" panose="020B0604030504040204" pitchFamily="50" charset="-128"/>
                <a:ea typeface="Meiryo UI" panose="020B0604030504040204" pitchFamily="50" charset="-128"/>
              </a:rPr>
              <a:t>画面操作イメージ</a:t>
            </a:r>
          </a:p>
        </p:txBody>
      </p:sp>
      <p:sp>
        <p:nvSpPr>
          <p:cNvPr id="132" name="テキスト ボックス 131">
            <a:extLst>
              <a:ext uri="{FF2B5EF4-FFF2-40B4-BE49-F238E27FC236}">
                <a16:creationId xmlns:a16="http://schemas.microsoft.com/office/drawing/2014/main" id="{3C115AC6-CBAF-5B90-EE28-55A09ED5175B}"/>
              </a:ext>
            </a:extLst>
          </p:cNvPr>
          <p:cNvSpPr txBox="1"/>
          <p:nvPr/>
        </p:nvSpPr>
        <p:spPr>
          <a:xfrm>
            <a:off x="0" y="827998"/>
            <a:ext cx="9905999" cy="871717"/>
          </a:xfrm>
          <a:prstGeom prst="rect">
            <a:avLst/>
          </a:prstGeom>
          <a:solidFill>
            <a:schemeClr val="bg2"/>
          </a:solidFill>
          <a:ln w="12700">
            <a:noFill/>
            <a:miter lim="800000"/>
            <a:headEnd/>
            <a:tailEnd/>
          </a:ln>
        </p:spPr>
        <p:txBody>
          <a:bodyPr vert="horz" wrap="square" lIns="180000" tIns="46800" rIns="180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200" b="0" i="0" u="none" strike="noStrike" kern="0" cap="none" spc="0" normalizeH="0" baseline="0" noProof="0" dirty="0">
                <a:ln>
                  <a:noFill/>
                </a:ln>
                <a:solidFill>
                  <a:prstClr val="black"/>
                </a:solidFill>
                <a:effectLst/>
                <a:uLnTx/>
                <a:uFillTx/>
              </a:rPr>
              <a:t>事前にポータルサイトを通じて、</a:t>
            </a:r>
            <a:r>
              <a:rPr kumimoji="0" lang="en-US" altLang="ja-JP" sz="1200" b="0" i="0" u="none" strike="noStrike" kern="0" cap="none" spc="0" normalizeH="0" baseline="0" noProof="0" dirty="0">
                <a:ln>
                  <a:noFill/>
                </a:ln>
                <a:solidFill>
                  <a:prstClr val="black"/>
                </a:solidFill>
                <a:effectLst/>
                <a:uLnTx/>
                <a:uFillTx/>
              </a:rPr>
              <a:t> PC</a:t>
            </a:r>
            <a:r>
              <a:rPr kumimoji="0" lang="ja-JP" altLang="en-US" sz="1200" b="0" i="0" u="none" strike="noStrike" kern="0" cap="none" spc="0" normalizeH="0" baseline="0" noProof="0" dirty="0">
                <a:ln>
                  <a:noFill/>
                </a:ln>
                <a:solidFill>
                  <a:prstClr val="black"/>
                </a:solidFill>
                <a:effectLst/>
                <a:uLnTx/>
                <a:uFillTx/>
              </a:rPr>
              <a:t>端末の認証・登録を行うとともに、資格確認を行う</a:t>
            </a:r>
            <a:r>
              <a:rPr kumimoji="0" lang="en-US" altLang="ja-JP" sz="1200" b="0" i="0" u="none" strike="noStrike" kern="0" cap="none" spc="0" normalizeH="0" baseline="0" noProof="0" dirty="0">
                <a:ln>
                  <a:noFill/>
                </a:ln>
                <a:solidFill>
                  <a:prstClr val="black"/>
                </a:solidFill>
                <a:effectLst/>
                <a:uLnTx/>
                <a:uFillTx/>
              </a:rPr>
              <a:t>PC</a:t>
            </a:r>
            <a:r>
              <a:rPr kumimoji="0" lang="ja-JP" altLang="en-US" sz="1200" b="0" i="0" u="none" strike="noStrike" kern="0" cap="none" spc="0" normalizeH="0" baseline="0" noProof="0" dirty="0">
                <a:ln>
                  <a:noFill/>
                </a:ln>
                <a:solidFill>
                  <a:prstClr val="black"/>
                </a:solidFill>
                <a:effectLst/>
                <a:uLnTx/>
                <a:uFillTx/>
              </a:rPr>
              <a:t>端末に「マイナ資格確認アプリ」をインストールします。</a:t>
            </a:r>
            <a:endParaRPr kumimoji="0" lang="en-US" altLang="ja-JP" sz="1200" b="0" i="0" u="none" strike="noStrike" kern="0" cap="none" spc="0" normalizeH="0" baseline="0" noProof="0" dirty="0">
              <a:ln>
                <a:noFill/>
              </a:ln>
              <a:solidFill>
                <a:prstClr val="black"/>
              </a:solidFill>
              <a:effectLst/>
              <a:uLnTx/>
              <a:uFillTx/>
            </a:endParaRPr>
          </a:p>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200" b="0" i="0" u="none" strike="noStrike" kern="0" cap="none" spc="0" normalizeH="0" baseline="0" noProof="0" dirty="0">
                <a:ln>
                  <a:noFill/>
                </a:ln>
                <a:solidFill>
                  <a:prstClr val="black"/>
                </a:solidFill>
                <a:effectLst/>
                <a:uLnTx/>
                <a:uFillTx/>
              </a:rPr>
              <a:t>職員による目視確認又は患者による４桁の暗証番号の入力のいずれかを選択して本人確認を行った後に、</a:t>
            </a:r>
            <a:r>
              <a:rPr kumimoji="0" lang="en-US" altLang="ja-JP" sz="1200" b="0" i="0" u="none" strike="noStrike" kern="0" cap="none" spc="0" normalizeH="0" baseline="0" noProof="0" dirty="0">
                <a:ln>
                  <a:noFill/>
                </a:ln>
                <a:solidFill>
                  <a:prstClr val="black"/>
                </a:solidFill>
                <a:effectLst/>
                <a:uLnTx/>
                <a:uFillTx/>
              </a:rPr>
              <a:t>PC</a:t>
            </a:r>
            <a:r>
              <a:rPr kumimoji="0" lang="ja-JP" altLang="en-US" sz="1200" b="0" i="0" u="none" strike="noStrike" kern="0" cap="none" spc="0" normalizeH="0" baseline="0" noProof="0" dirty="0">
                <a:ln>
                  <a:noFill/>
                </a:ln>
                <a:solidFill>
                  <a:prstClr val="black"/>
                </a:solidFill>
                <a:effectLst/>
                <a:uLnTx/>
                <a:uFillTx/>
              </a:rPr>
              <a:t>端末に接続した市販の汎用カードリーダーを用いて、マイナンバーカードを読み取ります。 </a:t>
            </a:r>
            <a:endParaRPr kumimoji="0" lang="en-US" altLang="ja-JP" sz="1200" b="0" i="0" u="none" strike="noStrike" kern="0" cap="none" spc="0" normalizeH="0" baseline="0" noProof="0" dirty="0">
              <a:ln>
                <a:noFill/>
              </a:ln>
              <a:solidFill>
                <a:prstClr val="black"/>
              </a:solidFill>
              <a:effectLst/>
              <a:uLnTx/>
              <a:uFillTx/>
            </a:endParaRPr>
          </a:p>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en-US" altLang="ja-JP" sz="1200" b="0" i="0" u="none" strike="noStrike" kern="0" cap="none" spc="0" normalizeH="0" baseline="0" noProof="0" dirty="0">
                <a:ln>
                  <a:noFill/>
                </a:ln>
                <a:solidFill>
                  <a:prstClr val="black"/>
                </a:solidFill>
                <a:effectLst/>
                <a:uLnTx/>
                <a:uFillTx/>
              </a:rPr>
              <a:t>PC</a:t>
            </a:r>
            <a:r>
              <a:rPr kumimoji="0" lang="ja-JP" altLang="en-US" sz="1200" b="0" i="0" u="none" strike="noStrike" kern="0" cap="none" spc="0" normalizeH="0" baseline="0" noProof="0" dirty="0">
                <a:ln>
                  <a:noFill/>
                </a:ln>
                <a:solidFill>
                  <a:prstClr val="black"/>
                </a:solidFill>
                <a:effectLst/>
                <a:uLnTx/>
                <a:uFillTx/>
              </a:rPr>
              <a:t>端末上に資格情報が表示されます。</a:t>
            </a:r>
          </a:p>
        </p:txBody>
      </p:sp>
      <p:sp>
        <p:nvSpPr>
          <p:cNvPr id="133" name="正方形/長方形 132">
            <a:extLst>
              <a:ext uri="{FF2B5EF4-FFF2-40B4-BE49-F238E27FC236}">
                <a16:creationId xmlns:a16="http://schemas.microsoft.com/office/drawing/2014/main" id="{2DA494AA-B362-C64D-C344-CC43F9CA6A7C}"/>
              </a:ext>
            </a:extLst>
          </p:cNvPr>
          <p:cNvSpPr/>
          <p:nvPr/>
        </p:nvSpPr>
        <p:spPr bwMode="auto">
          <a:xfrm>
            <a:off x="198163" y="2507255"/>
            <a:ext cx="3480972" cy="1730565"/>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1" lang="en-US" altLang="ja-JP" sz="11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B29E03ED-211A-4551-54A9-A944CCBFC2C3}"/>
              </a:ext>
            </a:extLst>
          </p:cNvPr>
          <p:cNvSpPr/>
          <p:nvPr/>
        </p:nvSpPr>
        <p:spPr bwMode="auto">
          <a:xfrm>
            <a:off x="6399241" y="2512781"/>
            <a:ext cx="3441833" cy="1766996"/>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1" lang="en-US" altLang="ja-JP" sz="11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35" name="正方形/長方形 134">
            <a:extLst>
              <a:ext uri="{FF2B5EF4-FFF2-40B4-BE49-F238E27FC236}">
                <a16:creationId xmlns:a16="http://schemas.microsoft.com/office/drawing/2014/main" id="{655620A0-C237-78A1-D933-007927126D59}"/>
              </a:ext>
            </a:extLst>
          </p:cNvPr>
          <p:cNvSpPr/>
          <p:nvPr/>
        </p:nvSpPr>
        <p:spPr bwMode="auto">
          <a:xfrm>
            <a:off x="3815537" y="2503850"/>
            <a:ext cx="2256927" cy="1733970"/>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1" lang="en-US" altLang="ja-JP" sz="11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36" name="テキスト ボックス 135">
            <a:extLst>
              <a:ext uri="{FF2B5EF4-FFF2-40B4-BE49-F238E27FC236}">
                <a16:creationId xmlns:a16="http://schemas.microsoft.com/office/drawing/2014/main" id="{E5DD828E-8ED8-8532-F263-161053CE236B}"/>
              </a:ext>
            </a:extLst>
          </p:cNvPr>
          <p:cNvSpPr txBox="1">
            <a:spLocks noChangeAspect="1"/>
          </p:cNvSpPr>
          <p:nvPr/>
        </p:nvSpPr>
        <p:spPr>
          <a:xfrm>
            <a:off x="4112446" y="4729157"/>
            <a:ext cx="2505686" cy="262367"/>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4"/>
              <a:tabLst/>
              <a:defRPr/>
            </a:pPr>
            <a:r>
              <a:rPr kumimoji="1" lang="ja-JP" altLang="en-US"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資格情報を確認する。</a:t>
            </a:r>
            <a:endParaRPr kumimoji="1" lang="en-US" altLang="ja-JP"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1" i="0" u="none" strike="noStrike" kern="1200" cap="none" spc="0" normalizeH="0" baseline="0" noProof="0">
              <a:ln>
                <a:noFill/>
              </a:ln>
              <a:solidFill>
                <a:srgbClr val="4472C4"/>
              </a:solidFill>
              <a:effectLst/>
              <a:uLnTx/>
              <a:uFillTx/>
              <a:latin typeface="Meiryo UI" panose="020B0604030504040204" pitchFamily="50" charset="-128"/>
              <a:ea typeface="Meiryo UI" panose="020B0604030504040204" pitchFamily="50" charset="-128"/>
            </a:endParaRPr>
          </a:p>
        </p:txBody>
      </p:sp>
      <p:sp>
        <p:nvSpPr>
          <p:cNvPr id="137" name="テキスト ボックス 136">
            <a:extLst>
              <a:ext uri="{FF2B5EF4-FFF2-40B4-BE49-F238E27FC236}">
                <a16:creationId xmlns:a16="http://schemas.microsoft.com/office/drawing/2014/main" id="{8672DE02-97CC-EBC8-D386-A58F93B07CC0}"/>
              </a:ext>
            </a:extLst>
          </p:cNvPr>
          <p:cNvSpPr txBox="1">
            <a:spLocks noChangeAspect="1"/>
          </p:cNvSpPr>
          <p:nvPr/>
        </p:nvSpPr>
        <p:spPr>
          <a:xfrm>
            <a:off x="198163" y="4726680"/>
            <a:ext cx="3807473" cy="243479"/>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3"/>
              <a:tabLst/>
              <a:defRPr/>
            </a:pPr>
            <a:r>
              <a:rPr kumimoji="1" lang="ja-JP" altLang="en-US"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施術所等の担当者等が</a:t>
            </a:r>
            <a:r>
              <a:rPr kumimoji="1" lang="en-US" altLang="ja-JP"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PC</a:t>
            </a:r>
            <a:r>
              <a:rPr kumimoji="1" lang="ja-JP" altLang="en-US"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端末に接続した汎用カードリーダーを用いて患者のマイナンバーカードを読み取る。</a:t>
            </a:r>
            <a:endParaRPr kumimoji="1" lang="en-US" altLang="ja-JP"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p:txBody>
      </p:sp>
      <p:sp>
        <p:nvSpPr>
          <p:cNvPr id="138" name="山形 706">
            <a:extLst>
              <a:ext uri="{FF2B5EF4-FFF2-40B4-BE49-F238E27FC236}">
                <a16:creationId xmlns:a16="http://schemas.microsoft.com/office/drawing/2014/main" id="{2795CAC1-125D-9C65-1C49-E7554AE90092}"/>
              </a:ext>
            </a:extLst>
          </p:cNvPr>
          <p:cNvSpPr>
            <a:spLocks/>
          </p:cNvSpPr>
          <p:nvPr/>
        </p:nvSpPr>
        <p:spPr>
          <a:xfrm>
            <a:off x="4057060" y="4430191"/>
            <a:ext cx="2448000"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資格情報の確認</a:t>
            </a:r>
          </a:p>
        </p:txBody>
      </p:sp>
      <p:sp>
        <p:nvSpPr>
          <p:cNvPr id="139" name="山形 706">
            <a:extLst>
              <a:ext uri="{FF2B5EF4-FFF2-40B4-BE49-F238E27FC236}">
                <a16:creationId xmlns:a16="http://schemas.microsoft.com/office/drawing/2014/main" id="{6C488AD1-7F98-F67E-B9E2-708545F4D930}"/>
              </a:ext>
            </a:extLst>
          </p:cNvPr>
          <p:cNvSpPr>
            <a:spLocks/>
          </p:cNvSpPr>
          <p:nvPr/>
        </p:nvSpPr>
        <p:spPr>
          <a:xfrm>
            <a:off x="3743989" y="1844824"/>
            <a:ext cx="6097086"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本人確認の認証方法の選択・確認</a:t>
            </a:r>
          </a:p>
        </p:txBody>
      </p:sp>
      <p:sp>
        <p:nvSpPr>
          <p:cNvPr id="140" name="ホームベース 308">
            <a:extLst>
              <a:ext uri="{FF2B5EF4-FFF2-40B4-BE49-F238E27FC236}">
                <a16:creationId xmlns:a16="http://schemas.microsoft.com/office/drawing/2014/main" id="{23CCD0F7-6DB3-5D1B-2737-76552CFA7CB4}"/>
              </a:ext>
            </a:extLst>
          </p:cNvPr>
          <p:cNvSpPr>
            <a:spLocks/>
          </p:cNvSpPr>
          <p:nvPr/>
        </p:nvSpPr>
        <p:spPr>
          <a:xfrm>
            <a:off x="205586" y="1844824"/>
            <a:ext cx="3538397" cy="324000"/>
          </a:xfrm>
          <a:prstGeom prst="homePlate">
            <a:avLst>
              <a:gd name="adj" fmla="val 22491"/>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初期設定</a:t>
            </a:r>
          </a:p>
        </p:txBody>
      </p:sp>
      <p:sp>
        <p:nvSpPr>
          <p:cNvPr id="141" name="山形 706">
            <a:extLst>
              <a:ext uri="{FF2B5EF4-FFF2-40B4-BE49-F238E27FC236}">
                <a16:creationId xmlns:a16="http://schemas.microsoft.com/office/drawing/2014/main" id="{C2D050DD-D7FE-9902-4CEB-CF3962BD262E}"/>
              </a:ext>
            </a:extLst>
          </p:cNvPr>
          <p:cNvSpPr>
            <a:spLocks/>
          </p:cNvSpPr>
          <p:nvPr/>
        </p:nvSpPr>
        <p:spPr>
          <a:xfrm>
            <a:off x="344652" y="4430191"/>
            <a:ext cx="3716371"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マイナンバーカードの読み取り</a:t>
            </a:r>
          </a:p>
        </p:txBody>
      </p:sp>
      <p:cxnSp>
        <p:nvCxnSpPr>
          <p:cNvPr id="142" name="直線コネクタ 141">
            <a:extLst>
              <a:ext uri="{FF2B5EF4-FFF2-40B4-BE49-F238E27FC236}">
                <a16:creationId xmlns:a16="http://schemas.microsoft.com/office/drawing/2014/main" id="{4F374D63-1B82-E1B7-537D-C91FF83B4920}"/>
              </a:ext>
            </a:extLst>
          </p:cNvPr>
          <p:cNvCxnSpPr>
            <a:cxnSpLocks noChangeAspect="1"/>
          </p:cNvCxnSpPr>
          <p:nvPr/>
        </p:nvCxnSpPr>
        <p:spPr>
          <a:xfrm flipV="1">
            <a:off x="4039061" y="4784135"/>
            <a:ext cx="0" cy="1758017"/>
          </a:xfrm>
          <a:prstGeom prst="line">
            <a:avLst/>
          </a:prstGeom>
          <a:noFill/>
          <a:ln w="12700" cap="flat" cmpd="sng" algn="ctr">
            <a:solidFill>
              <a:srgbClr val="7500C0"/>
            </a:solidFill>
            <a:prstDash val="sysDash"/>
          </a:ln>
          <a:effectLst/>
        </p:spPr>
      </p:cxnSp>
      <p:cxnSp>
        <p:nvCxnSpPr>
          <p:cNvPr id="143" name="直線コネクタ 142">
            <a:extLst>
              <a:ext uri="{FF2B5EF4-FFF2-40B4-BE49-F238E27FC236}">
                <a16:creationId xmlns:a16="http://schemas.microsoft.com/office/drawing/2014/main" id="{F1DC3FF9-8F21-EC08-5FDF-28D18FB3E7DC}"/>
              </a:ext>
            </a:extLst>
          </p:cNvPr>
          <p:cNvCxnSpPr>
            <a:cxnSpLocks noChangeAspect="1"/>
          </p:cNvCxnSpPr>
          <p:nvPr/>
        </p:nvCxnSpPr>
        <p:spPr>
          <a:xfrm flipV="1">
            <a:off x="3753513" y="2126663"/>
            <a:ext cx="0" cy="2232000"/>
          </a:xfrm>
          <a:prstGeom prst="line">
            <a:avLst/>
          </a:prstGeom>
          <a:noFill/>
          <a:ln w="12700" cap="flat" cmpd="sng" algn="ctr">
            <a:solidFill>
              <a:srgbClr val="7500C0"/>
            </a:solidFill>
            <a:prstDash val="sysDash"/>
          </a:ln>
          <a:effectLst/>
        </p:spPr>
      </p:cxnSp>
      <p:sp>
        <p:nvSpPr>
          <p:cNvPr id="144" name="テキスト ボックス 143">
            <a:extLst>
              <a:ext uri="{FF2B5EF4-FFF2-40B4-BE49-F238E27FC236}">
                <a16:creationId xmlns:a16="http://schemas.microsoft.com/office/drawing/2014/main" id="{516864F7-FA75-9124-FF81-A1BF293FAF23}"/>
              </a:ext>
            </a:extLst>
          </p:cNvPr>
          <p:cNvSpPr txBox="1">
            <a:spLocks noChangeAspect="1"/>
          </p:cNvSpPr>
          <p:nvPr/>
        </p:nvSpPr>
        <p:spPr>
          <a:xfrm>
            <a:off x="3745305" y="2139946"/>
            <a:ext cx="6257436" cy="367310"/>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2"/>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施術所等の担当者等が患者の資格確認を行う。本人確認は（</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）職員による目視確認、（</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B</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）患者による４桁の暗証番号の入力のいずれかを選択して行う。（本人確認の認証方法</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B</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は設定メニューから切り替え可能）</a:t>
            </a:r>
            <a:endParaRPr kumimoji="1" lang="en-US" altLang="ja-JP"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45" name="テキスト ボックス 144">
            <a:extLst>
              <a:ext uri="{FF2B5EF4-FFF2-40B4-BE49-F238E27FC236}">
                <a16:creationId xmlns:a16="http://schemas.microsoft.com/office/drawing/2014/main" id="{9124FEC8-08C0-2DB5-97A1-ECA50CE6D102}"/>
              </a:ext>
            </a:extLst>
          </p:cNvPr>
          <p:cNvSpPr txBox="1">
            <a:spLocks noChangeAspect="1"/>
          </p:cNvSpPr>
          <p:nvPr/>
        </p:nvSpPr>
        <p:spPr>
          <a:xfrm>
            <a:off x="109045" y="2139946"/>
            <a:ext cx="3615894" cy="390536"/>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事前の準備として、施術所等において</a:t>
            </a:r>
            <a:r>
              <a:rPr kumimoji="1" lang="en-US" altLang="ja-JP"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PC</a:t>
            </a:r>
            <a:r>
              <a:rPr kumimoji="1" lang="ja-JP" altLang="en-US"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端末の登録やアプリケーションのインストール等のセットアップ作業を行う。</a:t>
            </a:r>
            <a:endParaRPr kumimoji="1" lang="en-US" altLang="ja-JP"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endParaRPr kumimoji="1" lang="en-US" altLang="ja-JP" sz="1000" b="1" i="0" u="none" strike="noStrike" kern="1200" cap="none" spc="0" normalizeH="0" baseline="0" noProof="0">
              <a:ln>
                <a:noFill/>
              </a:ln>
              <a:solidFill>
                <a:srgbClr val="4472C4"/>
              </a:solidFill>
              <a:effectLst/>
              <a:uLnTx/>
              <a:uFillTx/>
              <a:latin typeface="Meiryo UI" panose="020B0604030504040204" pitchFamily="50" charset="-128"/>
              <a:ea typeface="Meiryo UI" panose="020B0604030504040204" pitchFamily="50" charset="-128"/>
            </a:endParaRPr>
          </a:p>
        </p:txBody>
      </p:sp>
      <p:sp>
        <p:nvSpPr>
          <p:cNvPr id="146" name="正方形/長方形 145">
            <a:extLst>
              <a:ext uri="{FF2B5EF4-FFF2-40B4-BE49-F238E27FC236}">
                <a16:creationId xmlns:a16="http://schemas.microsoft.com/office/drawing/2014/main" id="{41243F63-F344-3D5C-D86A-93CA6E447FF6}"/>
              </a:ext>
            </a:extLst>
          </p:cNvPr>
          <p:cNvSpPr/>
          <p:nvPr/>
        </p:nvSpPr>
        <p:spPr>
          <a:xfrm>
            <a:off x="284023" y="3260123"/>
            <a:ext cx="933450" cy="392253"/>
          </a:xfrm>
          <a:prstGeom prst="rect">
            <a:avLst/>
          </a:prstGeom>
          <a:solidFill>
            <a:sysClr val="window" lastClr="FFFFFF">
              <a:lumMod val="95000"/>
            </a:sysClr>
          </a:solidFill>
          <a:ln w="25400" cap="flat" cmpd="sng" algn="ctr">
            <a:solidFill>
              <a:srgbClr val="7500C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PC</a:t>
            </a:r>
            <a:r>
              <a:rPr kumimoji="1" lang="ja-JP" altLang="en-US" sz="11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端末登録</a:t>
            </a:r>
          </a:p>
        </p:txBody>
      </p:sp>
      <p:sp>
        <p:nvSpPr>
          <p:cNvPr id="147" name="正方形/長方形 146">
            <a:extLst>
              <a:ext uri="{FF2B5EF4-FFF2-40B4-BE49-F238E27FC236}">
                <a16:creationId xmlns:a16="http://schemas.microsoft.com/office/drawing/2014/main" id="{A6746863-1CF4-E117-4AEF-0C9AEE0A67B1}"/>
              </a:ext>
            </a:extLst>
          </p:cNvPr>
          <p:cNvSpPr/>
          <p:nvPr/>
        </p:nvSpPr>
        <p:spPr>
          <a:xfrm>
            <a:off x="292431" y="3728842"/>
            <a:ext cx="933450" cy="392253"/>
          </a:xfrm>
          <a:prstGeom prst="rect">
            <a:avLst/>
          </a:prstGeom>
          <a:solidFill>
            <a:sysClr val="window" lastClr="FFFFFF">
              <a:lumMod val="95000"/>
            </a:sysClr>
          </a:solidFill>
          <a:ln w="25400" cap="flat" cmpd="sng" algn="ctr">
            <a:solidFill>
              <a:srgbClr val="7500C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アプリ</a:t>
            </a:r>
            <a:br>
              <a:rPr kumimoji="1" lang="en-US" altLang="ja-JP" sz="11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br>
            <a:r>
              <a:rPr kumimoji="1" lang="ja-JP" altLang="en-US" sz="11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インストール</a:t>
            </a:r>
          </a:p>
        </p:txBody>
      </p:sp>
      <p:sp>
        <p:nvSpPr>
          <p:cNvPr id="148" name="テキスト ボックス 147">
            <a:extLst>
              <a:ext uri="{FF2B5EF4-FFF2-40B4-BE49-F238E27FC236}">
                <a16:creationId xmlns:a16="http://schemas.microsoft.com/office/drawing/2014/main" id="{B1B70D8E-07FD-D494-2924-C61B08DE9F68}"/>
              </a:ext>
            </a:extLst>
          </p:cNvPr>
          <p:cNvSpPr txBox="1"/>
          <p:nvPr/>
        </p:nvSpPr>
        <p:spPr>
          <a:xfrm>
            <a:off x="3995101" y="3849274"/>
            <a:ext cx="104300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（認証選択画面）</a:t>
            </a:r>
          </a:p>
        </p:txBody>
      </p:sp>
      <p:cxnSp>
        <p:nvCxnSpPr>
          <p:cNvPr id="149" name="直線矢印コネクタ 148">
            <a:extLst>
              <a:ext uri="{FF2B5EF4-FFF2-40B4-BE49-F238E27FC236}">
                <a16:creationId xmlns:a16="http://schemas.microsoft.com/office/drawing/2014/main" id="{25B611F8-F15E-142D-0D01-FE13C76700FC}"/>
              </a:ext>
            </a:extLst>
          </p:cNvPr>
          <p:cNvCxnSpPr>
            <a:cxnSpLocks/>
          </p:cNvCxnSpPr>
          <p:nvPr/>
        </p:nvCxnSpPr>
        <p:spPr>
          <a:xfrm>
            <a:off x="1268578" y="3435989"/>
            <a:ext cx="538871" cy="0"/>
          </a:xfrm>
          <a:prstGeom prst="straightConnector1">
            <a:avLst/>
          </a:prstGeom>
          <a:noFill/>
          <a:ln w="28575" cap="flat" cmpd="sng" algn="ctr">
            <a:solidFill>
              <a:sysClr val="window" lastClr="FFFFFF">
                <a:lumMod val="50000"/>
              </a:sysClr>
            </a:solidFill>
            <a:prstDash val="solid"/>
            <a:tailEnd type="triangle"/>
          </a:ln>
          <a:effectLst/>
        </p:spPr>
      </p:cxnSp>
      <p:sp>
        <p:nvSpPr>
          <p:cNvPr id="150" name="テキスト ボックス 149">
            <a:extLst>
              <a:ext uri="{FF2B5EF4-FFF2-40B4-BE49-F238E27FC236}">
                <a16:creationId xmlns:a16="http://schemas.microsoft.com/office/drawing/2014/main" id="{E243CC55-8457-F766-E1B1-A4CCDB1C2D86}"/>
              </a:ext>
            </a:extLst>
          </p:cNvPr>
          <p:cNvSpPr txBox="1"/>
          <p:nvPr/>
        </p:nvSpPr>
        <p:spPr>
          <a:xfrm>
            <a:off x="1578810" y="2759085"/>
            <a:ext cx="2088523"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パスワードを入力し、ログインする</a:t>
            </a:r>
          </a:p>
        </p:txBody>
      </p:sp>
      <p:sp>
        <p:nvSpPr>
          <p:cNvPr id="151" name="テキスト ボックス 150">
            <a:extLst>
              <a:ext uri="{FF2B5EF4-FFF2-40B4-BE49-F238E27FC236}">
                <a16:creationId xmlns:a16="http://schemas.microsoft.com/office/drawing/2014/main" id="{9811CB75-7249-E5CA-81DB-5D2D0E18D173}"/>
              </a:ext>
            </a:extLst>
          </p:cNvPr>
          <p:cNvSpPr txBox="1"/>
          <p:nvPr/>
        </p:nvSpPr>
        <p:spPr>
          <a:xfrm>
            <a:off x="1836023" y="3877268"/>
            <a:ext cx="1536694"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（ログイン画面）</a:t>
            </a:r>
          </a:p>
        </p:txBody>
      </p:sp>
      <p:sp>
        <p:nvSpPr>
          <p:cNvPr id="152" name="テキスト ボックス 151">
            <a:extLst>
              <a:ext uri="{FF2B5EF4-FFF2-40B4-BE49-F238E27FC236}">
                <a16:creationId xmlns:a16="http://schemas.microsoft.com/office/drawing/2014/main" id="{7FF40077-45FD-6595-5BE6-D526BB248F71}"/>
              </a:ext>
            </a:extLst>
          </p:cNvPr>
          <p:cNvSpPr txBox="1"/>
          <p:nvPr/>
        </p:nvSpPr>
        <p:spPr>
          <a:xfrm>
            <a:off x="4322529" y="2503849"/>
            <a:ext cx="116193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A</a:t>
            </a:r>
            <a:r>
              <a:rPr kumimoji="1" lang="ja-JP" altLang="en-US" sz="12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：目視確認</a:t>
            </a:r>
          </a:p>
        </p:txBody>
      </p:sp>
      <p:sp>
        <p:nvSpPr>
          <p:cNvPr id="153" name="テキスト ボックス 152">
            <a:extLst>
              <a:ext uri="{FF2B5EF4-FFF2-40B4-BE49-F238E27FC236}">
                <a16:creationId xmlns:a16="http://schemas.microsoft.com/office/drawing/2014/main" id="{94EDFE33-902D-B013-2B8C-187C4513C402}"/>
              </a:ext>
            </a:extLst>
          </p:cNvPr>
          <p:cNvSpPr txBox="1"/>
          <p:nvPr/>
        </p:nvSpPr>
        <p:spPr>
          <a:xfrm>
            <a:off x="7146607" y="2505436"/>
            <a:ext cx="194709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a:t>
            </a: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：４桁の暗証番号入力</a:t>
            </a:r>
          </a:p>
        </p:txBody>
      </p:sp>
      <p:sp>
        <p:nvSpPr>
          <p:cNvPr id="154" name="テキスト ボックス 153">
            <a:extLst>
              <a:ext uri="{FF2B5EF4-FFF2-40B4-BE49-F238E27FC236}">
                <a16:creationId xmlns:a16="http://schemas.microsoft.com/office/drawing/2014/main" id="{46B475E3-C86B-2472-2FD1-D969E90210A5}"/>
              </a:ext>
            </a:extLst>
          </p:cNvPr>
          <p:cNvSpPr txBox="1"/>
          <p:nvPr/>
        </p:nvSpPr>
        <p:spPr>
          <a:xfrm>
            <a:off x="8335779" y="3740529"/>
            <a:ext cx="104300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PIN</a:t>
            </a: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入力画面）</a:t>
            </a:r>
            <a:endPar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155" name="直線矢印コネクタ 154">
            <a:extLst>
              <a:ext uri="{FF2B5EF4-FFF2-40B4-BE49-F238E27FC236}">
                <a16:creationId xmlns:a16="http://schemas.microsoft.com/office/drawing/2014/main" id="{39BAFD6E-16DB-D0D6-A7B6-548E50350162}"/>
              </a:ext>
            </a:extLst>
          </p:cNvPr>
          <p:cNvCxnSpPr>
            <a:cxnSpLocks/>
          </p:cNvCxnSpPr>
          <p:nvPr/>
        </p:nvCxnSpPr>
        <p:spPr>
          <a:xfrm>
            <a:off x="7915660" y="3465102"/>
            <a:ext cx="311629" cy="0"/>
          </a:xfrm>
          <a:prstGeom prst="straightConnector1">
            <a:avLst/>
          </a:prstGeom>
          <a:noFill/>
          <a:ln w="28575" cap="flat" cmpd="sng" algn="ctr">
            <a:solidFill>
              <a:sysClr val="window" lastClr="FFFFFF">
                <a:lumMod val="50000"/>
              </a:sysClr>
            </a:solidFill>
            <a:prstDash val="solid"/>
            <a:tailEnd type="triangle"/>
          </a:ln>
          <a:effectLst/>
        </p:spPr>
      </p:cxnSp>
      <p:sp>
        <p:nvSpPr>
          <p:cNvPr id="156" name="テキスト ボックス 155">
            <a:extLst>
              <a:ext uri="{FF2B5EF4-FFF2-40B4-BE49-F238E27FC236}">
                <a16:creationId xmlns:a16="http://schemas.microsoft.com/office/drawing/2014/main" id="{3EF36533-74CF-EB5E-C638-B5555C82E930}"/>
              </a:ext>
            </a:extLst>
          </p:cNvPr>
          <p:cNvSpPr txBox="1"/>
          <p:nvPr/>
        </p:nvSpPr>
        <p:spPr>
          <a:xfrm>
            <a:off x="388076" y="5876502"/>
            <a:ext cx="1125625"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（読み取り画面）</a:t>
            </a:r>
          </a:p>
        </p:txBody>
      </p:sp>
      <p:sp>
        <p:nvSpPr>
          <p:cNvPr id="157" name="テキスト ボックス 156">
            <a:extLst>
              <a:ext uri="{FF2B5EF4-FFF2-40B4-BE49-F238E27FC236}">
                <a16:creationId xmlns:a16="http://schemas.microsoft.com/office/drawing/2014/main" id="{5742DFC3-971B-E209-E8F5-B64E947717FF}"/>
              </a:ext>
            </a:extLst>
          </p:cNvPr>
          <p:cNvSpPr txBox="1"/>
          <p:nvPr/>
        </p:nvSpPr>
        <p:spPr>
          <a:xfrm>
            <a:off x="4655873" y="6138112"/>
            <a:ext cx="1536694"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（資格確認結果画面）</a:t>
            </a:r>
          </a:p>
        </p:txBody>
      </p:sp>
      <p:sp>
        <p:nvSpPr>
          <p:cNvPr id="158" name="テキスト ボックス 157">
            <a:extLst>
              <a:ext uri="{FF2B5EF4-FFF2-40B4-BE49-F238E27FC236}">
                <a16:creationId xmlns:a16="http://schemas.microsoft.com/office/drawing/2014/main" id="{DF5C4A59-F481-51C4-904A-28CB0289E7E3}"/>
              </a:ext>
            </a:extLst>
          </p:cNvPr>
          <p:cNvSpPr txBox="1"/>
          <p:nvPr/>
        </p:nvSpPr>
        <p:spPr>
          <a:xfrm>
            <a:off x="292431" y="2488445"/>
            <a:ext cx="933451" cy="26161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初期設定</a:t>
            </a:r>
          </a:p>
        </p:txBody>
      </p:sp>
      <p:pic>
        <p:nvPicPr>
          <p:cNvPr id="159" name="図 158">
            <a:extLst>
              <a:ext uri="{FF2B5EF4-FFF2-40B4-BE49-F238E27FC236}">
                <a16:creationId xmlns:a16="http://schemas.microsoft.com/office/drawing/2014/main" id="{E4E114D2-BFD9-9286-DD6A-A6A802C20D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870" y="2652266"/>
            <a:ext cx="538536" cy="457651"/>
          </a:xfrm>
          <a:prstGeom prst="rect">
            <a:avLst/>
          </a:prstGeom>
        </p:spPr>
      </p:pic>
      <p:sp>
        <p:nvSpPr>
          <p:cNvPr id="160" name="テキスト ボックス 2">
            <a:extLst>
              <a:ext uri="{FF2B5EF4-FFF2-40B4-BE49-F238E27FC236}">
                <a16:creationId xmlns:a16="http://schemas.microsoft.com/office/drawing/2014/main" id="{495FC5D5-E96A-C410-4CCD-47B3C73B93A7}"/>
              </a:ext>
            </a:extLst>
          </p:cNvPr>
          <p:cNvSpPr txBox="1"/>
          <p:nvPr/>
        </p:nvSpPr>
        <p:spPr>
          <a:xfrm>
            <a:off x="408441" y="3041587"/>
            <a:ext cx="912994" cy="234680"/>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施術所等の担当者等</a:t>
            </a:r>
          </a:p>
        </p:txBody>
      </p:sp>
      <p:pic>
        <p:nvPicPr>
          <p:cNvPr id="161" name="図 160">
            <a:extLst>
              <a:ext uri="{FF2B5EF4-FFF2-40B4-BE49-F238E27FC236}">
                <a16:creationId xmlns:a16="http://schemas.microsoft.com/office/drawing/2014/main" id="{E22FF17A-0CB8-B488-3EF5-DA7DE89D1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9624" y="3551378"/>
            <a:ext cx="538536" cy="457651"/>
          </a:xfrm>
          <a:prstGeom prst="rect">
            <a:avLst/>
          </a:prstGeom>
        </p:spPr>
      </p:pic>
      <p:sp>
        <p:nvSpPr>
          <p:cNvPr id="162" name="テキスト ボックス 2">
            <a:extLst>
              <a:ext uri="{FF2B5EF4-FFF2-40B4-BE49-F238E27FC236}">
                <a16:creationId xmlns:a16="http://schemas.microsoft.com/office/drawing/2014/main" id="{422222D0-3C5C-1711-3F87-CB2AD3153A17}"/>
              </a:ext>
            </a:extLst>
          </p:cNvPr>
          <p:cNvSpPr txBox="1"/>
          <p:nvPr/>
        </p:nvSpPr>
        <p:spPr>
          <a:xfrm>
            <a:off x="5016745" y="3993739"/>
            <a:ext cx="935436" cy="186520"/>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施術所等の担当者等</a:t>
            </a:r>
          </a:p>
        </p:txBody>
      </p:sp>
      <p:sp>
        <p:nvSpPr>
          <p:cNvPr id="163" name="テキスト ボックス 162">
            <a:extLst>
              <a:ext uri="{FF2B5EF4-FFF2-40B4-BE49-F238E27FC236}">
                <a16:creationId xmlns:a16="http://schemas.microsoft.com/office/drawing/2014/main" id="{2EC902A7-6376-2CC7-B9AA-1DCC25B57BB7}"/>
              </a:ext>
            </a:extLst>
          </p:cNvPr>
          <p:cNvSpPr txBox="1"/>
          <p:nvPr/>
        </p:nvSpPr>
        <p:spPr>
          <a:xfrm>
            <a:off x="3848426" y="2770145"/>
            <a:ext cx="2197586"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認証選択を押下し、目視で本人確認を行う</a:t>
            </a:r>
          </a:p>
        </p:txBody>
      </p:sp>
      <p:pic>
        <p:nvPicPr>
          <p:cNvPr id="164" name="図 163">
            <a:extLst>
              <a:ext uri="{FF2B5EF4-FFF2-40B4-BE49-F238E27FC236}">
                <a16:creationId xmlns:a16="http://schemas.microsoft.com/office/drawing/2014/main" id="{3CBE14F3-45D9-4425-B0F4-3E54B1DD0B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5106" y="3606740"/>
            <a:ext cx="538536" cy="457651"/>
          </a:xfrm>
          <a:prstGeom prst="rect">
            <a:avLst/>
          </a:prstGeom>
        </p:spPr>
      </p:pic>
      <p:sp>
        <p:nvSpPr>
          <p:cNvPr id="165" name="テキスト ボックス 2">
            <a:extLst>
              <a:ext uri="{FF2B5EF4-FFF2-40B4-BE49-F238E27FC236}">
                <a16:creationId xmlns:a16="http://schemas.microsoft.com/office/drawing/2014/main" id="{8C31CBF1-29FE-EB78-446E-3A3F5A442C3A}"/>
              </a:ext>
            </a:extLst>
          </p:cNvPr>
          <p:cNvSpPr txBox="1"/>
          <p:nvPr/>
        </p:nvSpPr>
        <p:spPr>
          <a:xfrm>
            <a:off x="7248576" y="4012639"/>
            <a:ext cx="909183" cy="190666"/>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施術所等の担当者等</a:t>
            </a:r>
          </a:p>
        </p:txBody>
      </p:sp>
      <p:sp>
        <p:nvSpPr>
          <p:cNvPr id="166" name="テキスト ボックス 165">
            <a:extLst>
              <a:ext uri="{FF2B5EF4-FFF2-40B4-BE49-F238E27FC236}">
                <a16:creationId xmlns:a16="http://schemas.microsoft.com/office/drawing/2014/main" id="{70F281B1-4BB3-227D-01DB-40C0634AFC61}"/>
              </a:ext>
            </a:extLst>
          </p:cNvPr>
          <p:cNvSpPr txBox="1"/>
          <p:nvPr/>
        </p:nvSpPr>
        <p:spPr>
          <a:xfrm>
            <a:off x="6745850" y="2736556"/>
            <a:ext cx="265625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施術所等の担当者等が認証選択を押下し、患者が</a:t>
            </a: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４桁の暗証番号を入力する</a:t>
            </a:r>
          </a:p>
        </p:txBody>
      </p:sp>
      <p:pic>
        <p:nvPicPr>
          <p:cNvPr id="167" name="Picture 11" descr="MC900432610[1]">
            <a:extLst>
              <a:ext uri="{FF2B5EF4-FFF2-40B4-BE49-F238E27FC236}">
                <a16:creationId xmlns:a16="http://schemas.microsoft.com/office/drawing/2014/main" id="{A137F73D-7473-A6F8-6605-E7213F2C6C9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323577" y="3589317"/>
            <a:ext cx="370162"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8" name="テキスト ボックス 2">
            <a:extLst>
              <a:ext uri="{FF2B5EF4-FFF2-40B4-BE49-F238E27FC236}">
                <a16:creationId xmlns:a16="http://schemas.microsoft.com/office/drawing/2014/main" id="{05817E97-ECDF-A947-7E73-282263C2DC51}"/>
              </a:ext>
            </a:extLst>
          </p:cNvPr>
          <p:cNvSpPr txBox="1"/>
          <p:nvPr/>
        </p:nvSpPr>
        <p:spPr>
          <a:xfrm>
            <a:off x="9142392" y="3958735"/>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患者</a:t>
            </a:r>
          </a:p>
        </p:txBody>
      </p:sp>
      <p:sp>
        <p:nvSpPr>
          <p:cNvPr id="169" name="テキスト ボックス 168">
            <a:extLst>
              <a:ext uri="{FF2B5EF4-FFF2-40B4-BE49-F238E27FC236}">
                <a16:creationId xmlns:a16="http://schemas.microsoft.com/office/drawing/2014/main" id="{F3A7DB31-6AEC-4401-41BB-D6884A3D8308}"/>
              </a:ext>
            </a:extLst>
          </p:cNvPr>
          <p:cNvSpPr txBox="1"/>
          <p:nvPr/>
        </p:nvSpPr>
        <p:spPr>
          <a:xfrm>
            <a:off x="6485717" y="3720372"/>
            <a:ext cx="104300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（認証選択画面）</a:t>
            </a:r>
          </a:p>
        </p:txBody>
      </p:sp>
      <p:pic>
        <p:nvPicPr>
          <p:cNvPr id="170" name="図 169">
            <a:extLst>
              <a:ext uri="{FF2B5EF4-FFF2-40B4-BE49-F238E27FC236}">
                <a16:creationId xmlns:a16="http://schemas.microsoft.com/office/drawing/2014/main" id="{977EB303-E6DF-C67A-5B59-3657B5084C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7049" y="5677958"/>
            <a:ext cx="538536" cy="457651"/>
          </a:xfrm>
          <a:prstGeom prst="rect">
            <a:avLst/>
          </a:prstGeom>
        </p:spPr>
      </p:pic>
      <p:sp>
        <p:nvSpPr>
          <p:cNvPr id="171" name="テキスト ボックス 2">
            <a:extLst>
              <a:ext uri="{FF2B5EF4-FFF2-40B4-BE49-F238E27FC236}">
                <a16:creationId xmlns:a16="http://schemas.microsoft.com/office/drawing/2014/main" id="{32A8870B-2CD1-DAE6-F795-25F457D24856}"/>
              </a:ext>
            </a:extLst>
          </p:cNvPr>
          <p:cNvSpPr txBox="1"/>
          <p:nvPr/>
        </p:nvSpPr>
        <p:spPr>
          <a:xfrm>
            <a:off x="1285986" y="6077188"/>
            <a:ext cx="971917" cy="17855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施術所等の担当者等</a:t>
            </a:r>
          </a:p>
        </p:txBody>
      </p:sp>
      <p:grpSp>
        <p:nvGrpSpPr>
          <p:cNvPr id="172" name="グループ化 171">
            <a:extLst>
              <a:ext uri="{FF2B5EF4-FFF2-40B4-BE49-F238E27FC236}">
                <a16:creationId xmlns:a16="http://schemas.microsoft.com/office/drawing/2014/main" id="{FDA67635-5337-A896-61DA-62078984C4EA}"/>
              </a:ext>
            </a:extLst>
          </p:cNvPr>
          <p:cNvGrpSpPr/>
          <p:nvPr/>
        </p:nvGrpSpPr>
        <p:grpSpPr>
          <a:xfrm>
            <a:off x="2240280" y="5339892"/>
            <a:ext cx="1820743" cy="591206"/>
            <a:chOff x="1294148" y="5381420"/>
            <a:chExt cx="1820743" cy="591206"/>
          </a:xfrm>
        </p:grpSpPr>
        <p:cxnSp>
          <p:nvCxnSpPr>
            <p:cNvPr id="173" name="直線矢印コネクタ 172">
              <a:extLst>
                <a:ext uri="{FF2B5EF4-FFF2-40B4-BE49-F238E27FC236}">
                  <a16:creationId xmlns:a16="http://schemas.microsoft.com/office/drawing/2014/main" id="{79EB8C6C-96E0-C3B8-D61A-87C0B8E6FC74}"/>
                </a:ext>
              </a:extLst>
            </p:cNvPr>
            <p:cNvCxnSpPr>
              <a:cxnSpLocks/>
            </p:cNvCxnSpPr>
            <p:nvPr/>
          </p:nvCxnSpPr>
          <p:spPr>
            <a:xfrm>
              <a:off x="1294148" y="5598887"/>
              <a:ext cx="1132437" cy="0"/>
            </a:xfrm>
            <a:prstGeom prst="straightConnector1">
              <a:avLst/>
            </a:prstGeom>
            <a:noFill/>
            <a:ln w="28575" cap="flat" cmpd="sng" algn="ctr">
              <a:solidFill>
                <a:sysClr val="window" lastClr="FFFFFF">
                  <a:lumMod val="50000"/>
                </a:sysClr>
              </a:solidFill>
              <a:prstDash val="solid"/>
              <a:tailEnd type="triangle"/>
            </a:ln>
            <a:effectLst/>
          </p:spPr>
        </p:cxnSp>
        <p:pic>
          <p:nvPicPr>
            <p:cNvPr id="174" name="Picture 11" descr="MC900432610[1]">
              <a:extLst>
                <a:ext uri="{FF2B5EF4-FFF2-40B4-BE49-F238E27FC236}">
                  <a16:creationId xmlns:a16="http://schemas.microsoft.com/office/drawing/2014/main" id="{B34EC974-BFEC-0BDE-2265-DB9A5DA17BA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24410" y="5381420"/>
              <a:ext cx="370162"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 name="テキスト ボックス 2">
              <a:extLst>
                <a:ext uri="{FF2B5EF4-FFF2-40B4-BE49-F238E27FC236}">
                  <a16:creationId xmlns:a16="http://schemas.microsoft.com/office/drawing/2014/main" id="{211120BB-5347-30C1-48DD-735D20CF5DDF}"/>
                </a:ext>
              </a:extLst>
            </p:cNvPr>
            <p:cNvSpPr txBox="1"/>
            <p:nvPr/>
          </p:nvSpPr>
          <p:spPr>
            <a:xfrm>
              <a:off x="2348727" y="5731641"/>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患者</a:t>
              </a:r>
            </a:p>
          </p:txBody>
        </p:sp>
      </p:grpSp>
      <p:sp>
        <p:nvSpPr>
          <p:cNvPr id="176" name="テキスト ボックス 175">
            <a:extLst>
              <a:ext uri="{FF2B5EF4-FFF2-40B4-BE49-F238E27FC236}">
                <a16:creationId xmlns:a16="http://schemas.microsoft.com/office/drawing/2014/main" id="{FC407521-2F63-954B-6B4E-27547A0A32B3}"/>
              </a:ext>
            </a:extLst>
          </p:cNvPr>
          <p:cNvSpPr txBox="1"/>
          <p:nvPr/>
        </p:nvSpPr>
        <p:spPr>
          <a:xfrm>
            <a:off x="2017355" y="5579803"/>
            <a:ext cx="1476135"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基本的に</a:t>
            </a:r>
            <a:br>
              <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b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マイナンバーカードは</a:t>
            </a:r>
            <a:endPar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預からないようにする</a:t>
            </a:r>
          </a:p>
        </p:txBody>
      </p:sp>
      <p:grpSp>
        <p:nvGrpSpPr>
          <p:cNvPr id="177" name="グループ化 176">
            <a:extLst>
              <a:ext uri="{FF2B5EF4-FFF2-40B4-BE49-F238E27FC236}">
                <a16:creationId xmlns:a16="http://schemas.microsoft.com/office/drawing/2014/main" id="{6888B117-179C-726C-44F8-805F5879358A}"/>
              </a:ext>
            </a:extLst>
          </p:cNvPr>
          <p:cNvGrpSpPr/>
          <p:nvPr/>
        </p:nvGrpSpPr>
        <p:grpSpPr>
          <a:xfrm>
            <a:off x="6580194" y="5635659"/>
            <a:ext cx="920046" cy="590878"/>
            <a:chOff x="4004392" y="5674235"/>
            <a:chExt cx="920046" cy="590878"/>
          </a:xfrm>
        </p:grpSpPr>
        <p:pic>
          <p:nvPicPr>
            <p:cNvPr id="178" name="図 177">
              <a:extLst>
                <a:ext uri="{FF2B5EF4-FFF2-40B4-BE49-F238E27FC236}">
                  <a16:creationId xmlns:a16="http://schemas.microsoft.com/office/drawing/2014/main" id="{853B0112-10AF-EB1F-E314-4AA2891412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5147" y="5674235"/>
              <a:ext cx="538536" cy="457651"/>
            </a:xfrm>
            <a:prstGeom prst="rect">
              <a:avLst/>
            </a:prstGeom>
          </p:spPr>
        </p:pic>
        <p:sp>
          <p:nvSpPr>
            <p:cNvPr id="179" name="テキスト ボックス 2">
              <a:extLst>
                <a:ext uri="{FF2B5EF4-FFF2-40B4-BE49-F238E27FC236}">
                  <a16:creationId xmlns:a16="http://schemas.microsoft.com/office/drawing/2014/main" id="{D39AD3C3-2865-9688-4152-743AAC9AFAD7}"/>
                </a:ext>
              </a:extLst>
            </p:cNvPr>
            <p:cNvSpPr txBox="1"/>
            <p:nvPr/>
          </p:nvSpPr>
          <p:spPr>
            <a:xfrm>
              <a:off x="4004392" y="6079883"/>
              <a:ext cx="920046" cy="185230"/>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施術所等の担当者等</a:t>
              </a:r>
            </a:p>
          </p:txBody>
        </p:sp>
      </p:grpSp>
      <p:sp>
        <p:nvSpPr>
          <p:cNvPr id="180" name="テキスト ボックス 179">
            <a:extLst>
              <a:ext uri="{FF2B5EF4-FFF2-40B4-BE49-F238E27FC236}">
                <a16:creationId xmlns:a16="http://schemas.microsoft.com/office/drawing/2014/main" id="{2E3D56EA-72E2-464B-76DC-6085D6FE5A3B}"/>
              </a:ext>
            </a:extLst>
          </p:cNvPr>
          <p:cNvSpPr txBox="1"/>
          <p:nvPr/>
        </p:nvSpPr>
        <p:spPr>
          <a:xfrm>
            <a:off x="5974489" y="3232745"/>
            <a:ext cx="50595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81" name="図 180">
            <a:extLst>
              <a:ext uri="{FF2B5EF4-FFF2-40B4-BE49-F238E27FC236}">
                <a16:creationId xmlns:a16="http://schemas.microsoft.com/office/drawing/2014/main" id="{0ED448F5-B2D0-EF13-06B2-C41C495F0F7E}"/>
              </a:ext>
            </a:extLst>
          </p:cNvPr>
          <p:cNvPicPr>
            <a:picLocks noChangeAspect="1"/>
          </p:cNvPicPr>
          <p:nvPr/>
        </p:nvPicPr>
        <p:blipFill>
          <a:blip r:embed="rId4"/>
          <a:stretch>
            <a:fillRect/>
          </a:stretch>
        </p:blipFill>
        <p:spPr>
          <a:xfrm>
            <a:off x="2019250" y="3186998"/>
            <a:ext cx="1230661" cy="645214"/>
          </a:xfrm>
          <a:prstGeom prst="rect">
            <a:avLst/>
          </a:prstGeom>
          <a:ln>
            <a:solidFill>
              <a:sysClr val="window" lastClr="FFFFFF">
                <a:lumMod val="50000"/>
              </a:sysClr>
            </a:solidFill>
          </a:ln>
        </p:spPr>
      </p:pic>
      <p:sp>
        <p:nvSpPr>
          <p:cNvPr id="182" name="正方形/長方形 181">
            <a:extLst>
              <a:ext uri="{FF2B5EF4-FFF2-40B4-BE49-F238E27FC236}">
                <a16:creationId xmlns:a16="http://schemas.microsoft.com/office/drawing/2014/main" id="{16E02F3E-353B-8EAD-6EB1-B3122F127554}"/>
              </a:ext>
            </a:extLst>
          </p:cNvPr>
          <p:cNvSpPr/>
          <p:nvPr/>
        </p:nvSpPr>
        <p:spPr bwMode="auto">
          <a:xfrm rot="1157838">
            <a:off x="2658911" y="3209732"/>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83" name="Picture 2" descr="画像">
            <a:extLst>
              <a:ext uri="{FF2B5EF4-FFF2-40B4-BE49-F238E27FC236}">
                <a16:creationId xmlns:a16="http://schemas.microsoft.com/office/drawing/2014/main" id="{75AD9F36-6F02-39DC-D06F-4AA05B18059E}"/>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67" t="1609" r="1137" b="4253"/>
          <a:stretch/>
        </p:blipFill>
        <p:spPr bwMode="auto">
          <a:xfrm>
            <a:off x="3946243" y="3194859"/>
            <a:ext cx="1198134" cy="643471"/>
          </a:xfrm>
          <a:prstGeom prst="rect">
            <a:avLst/>
          </a:prstGeom>
          <a:noFill/>
          <a:ln>
            <a:solidFill>
              <a:sysClr val="window" lastClr="FFFFFF">
                <a:lumMod val="50000"/>
              </a:sysClr>
            </a:solidFill>
          </a:ln>
          <a:extLst>
            <a:ext uri="{909E8E84-426E-40DD-AFC4-6F175D3DCCD1}">
              <a14:hiddenFill xmlns:a14="http://schemas.microsoft.com/office/drawing/2010/main">
                <a:solidFill>
                  <a:srgbClr val="FFFFFF"/>
                </a:solidFill>
              </a14:hiddenFill>
            </a:ext>
          </a:extLst>
        </p:spPr>
      </p:pic>
      <p:pic>
        <p:nvPicPr>
          <p:cNvPr id="184" name="Picture 4" descr="画像">
            <a:extLst>
              <a:ext uri="{FF2B5EF4-FFF2-40B4-BE49-F238E27FC236}">
                <a16:creationId xmlns:a16="http://schemas.microsoft.com/office/drawing/2014/main" id="{79BA43DF-1DDB-01E8-A02E-FEDC8E1EE548}"/>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40" t="627" r="454" b="5437"/>
          <a:stretch/>
        </p:blipFill>
        <p:spPr bwMode="auto">
          <a:xfrm>
            <a:off x="4536582" y="5056908"/>
            <a:ext cx="1968478" cy="1045791"/>
          </a:xfrm>
          <a:prstGeom prst="rect">
            <a:avLst/>
          </a:prstGeom>
          <a:noFill/>
          <a:ln>
            <a:solidFill>
              <a:sysClr val="window" lastClr="FFFFFF">
                <a:lumMod val="50000"/>
              </a:sysClr>
            </a:solidFill>
          </a:ln>
          <a:extLst>
            <a:ext uri="{909E8E84-426E-40DD-AFC4-6F175D3DCCD1}">
              <a14:hiddenFill xmlns:a14="http://schemas.microsoft.com/office/drawing/2010/main">
                <a:solidFill>
                  <a:srgbClr val="FFFFFF"/>
                </a:solidFill>
              </a14:hiddenFill>
            </a:ext>
          </a:extLst>
        </p:spPr>
      </p:pic>
      <p:sp>
        <p:nvSpPr>
          <p:cNvPr id="185" name="正方形/長方形 184">
            <a:extLst>
              <a:ext uri="{FF2B5EF4-FFF2-40B4-BE49-F238E27FC236}">
                <a16:creationId xmlns:a16="http://schemas.microsoft.com/office/drawing/2014/main" id="{1FE448EB-DA23-4A5B-856B-78E8DFF7744D}"/>
              </a:ext>
            </a:extLst>
          </p:cNvPr>
          <p:cNvSpPr/>
          <p:nvPr/>
        </p:nvSpPr>
        <p:spPr bwMode="auto">
          <a:xfrm rot="1157838">
            <a:off x="4580559" y="3181593"/>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86" name="Picture 2" descr="画像">
            <a:extLst>
              <a:ext uri="{FF2B5EF4-FFF2-40B4-BE49-F238E27FC236}">
                <a16:creationId xmlns:a16="http://schemas.microsoft.com/office/drawing/2014/main" id="{1A71534E-AE46-CF99-6FCF-690CF74FC4F3}"/>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74" t="2947" r="170" b="6553"/>
          <a:stretch/>
        </p:blipFill>
        <p:spPr bwMode="auto">
          <a:xfrm>
            <a:off x="347402" y="5198892"/>
            <a:ext cx="1229349" cy="628041"/>
          </a:xfrm>
          <a:prstGeom prst="rect">
            <a:avLst/>
          </a:prstGeom>
          <a:noFill/>
          <a:ln>
            <a:solidFill>
              <a:sysClr val="window" lastClr="FFFFFF">
                <a:lumMod val="50000"/>
              </a:sysClr>
            </a:solidFill>
          </a:ln>
          <a:extLst>
            <a:ext uri="{909E8E84-426E-40DD-AFC4-6F175D3DCCD1}">
              <a14:hiddenFill xmlns:a14="http://schemas.microsoft.com/office/drawing/2010/main">
                <a:solidFill>
                  <a:srgbClr val="FFFFFF"/>
                </a:solidFill>
              </a14:hiddenFill>
            </a:ext>
          </a:extLst>
        </p:spPr>
      </p:pic>
      <p:grpSp>
        <p:nvGrpSpPr>
          <p:cNvPr id="187" name="グループ化 186">
            <a:extLst>
              <a:ext uri="{FF2B5EF4-FFF2-40B4-BE49-F238E27FC236}">
                <a16:creationId xmlns:a16="http://schemas.microsoft.com/office/drawing/2014/main" id="{4A5EAE2F-F024-C37C-8CCC-826097CFCC91}"/>
              </a:ext>
            </a:extLst>
          </p:cNvPr>
          <p:cNvGrpSpPr/>
          <p:nvPr/>
        </p:nvGrpSpPr>
        <p:grpSpPr>
          <a:xfrm>
            <a:off x="6556013" y="3184735"/>
            <a:ext cx="920879" cy="494568"/>
            <a:chOff x="7387049" y="3729801"/>
            <a:chExt cx="1198134" cy="643471"/>
          </a:xfrm>
        </p:grpSpPr>
        <p:pic>
          <p:nvPicPr>
            <p:cNvPr id="188" name="Picture 2" descr="画像">
              <a:extLst>
                <a:ext uri="{FF2B5EF4-FFF2-40B4-BE49-F238E27FC236}">
                  <a16:creationId xmlns:a16="http://schemas.microsoft.com/office/drawing/2014/main" id="{6713EC2D-4486-1081-2858-1C6BDC6EBF33}"/>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67" t="1609" r="1137" b="4253"/>
            <a:stretch/>
          </p:blipFill>
          <p:spPr bwMode="auto">
            <a:xfrm>
              <a:off x="7387049" y="3729801"/>
              <a:ext cx="1198134" cy="643471"/>
            </a:xfrm>
            <a:prstGeom prst="rect">
              <a:avLst/>
            </a:prstGeom>
            <a:noFill/>
            <a:ln>
              <a:solidFill>
                <a:sysClr val="window" lastClr="FFFFFF">
                  <a:lumMod val="50000"/>
                </a:sysClr>
              </a:solidFill>
            </a:ln>
            <a:extLst>
              <a:ext uri="{909E8E84-426E-40DD-AFC4-6F175D3DCCD1}">
                <a14:hiddenFill xmlns:a14="http://schemas.microsoft.com/office/drawing/2010/main">
                  <a:solidFill>
                    <a:srgbClr val="FFFFFF"/>
                  </a:solidFill>
                </a14:hiddenFill>
              </a:ext>
            </a:extLst>
          </p:spPr>
        </p:pic>
        <p:pic>
          <p:nvPicPr>
            <p:cNvPr id="189" name="図 188">
              <a:extLst>
                <a:ext uri="{FF2B5EF4-FFF2-40B4-BE49-F238E27FC236}">
                  <a16:creationId xmlns:a16="http://schemas.microsoft.com/office/drawing/2014/main" id="{DC0CFBA6-88AE-DF80-DCBB-58AC927379FB}"/>
                </a:ext>
                <a:ext uri="{C183D7F6-B498-43B3-948B-1728B52AA6E4}">
                  <adec:decorative xmlns:adec="http://schemas.microsoft.com/office/drawing/2017/decorative" val="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111" t="21974" r="2512" b="62635"/>
            <a:stretch/>
          </p:blipFill>
          <p:spPr>
            <a:xfrm>
              <a:off x="7806015" y="3901022"/>
              <a:ext cx="434270" cy="154589"/>
            </a:xfrm>
            <a:prstGeom prst="rect">
              <a:avLst/>
            </a:prstGeom>
            <a:ln>
              <a:noFill/>
            </a:ln>
          </p:spPr>
        </p:pic>
      </p:grpSp>
      <p:sp>
        <p:nvSpPr>
          <p:cNvPr id="190" name="正方形/長方形 189">
            <a:extLst>
              <a:ext uri="{FF2B5EF4-FFF2-40B4-BE49-F238E27FC236}">
                <a16:creationId xmlns:a16="http://schemas.microsoft.com/office/drawing/2014/main" id="{3506B0E2-F077-E6DF-2AE1-825BB370570A}"/>
              </a:ext>
            </a:extLst>
          </p:cNvPr>
          <p:cNvSpPr/>
          <p:nvPr/>
        </p:nvSpPr>
        <p:spPr bwMode="auto">
          <a:xfrm rot="1157838">
            <a:off x="6960415" y="3151685"/>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91" name="図 190">
            <a:extLst>
              <a:ext uri="{FF2B5EF4-FFF2-40B4-BE49-F238E27FC236}">
                <a16:creationId xmlns:a16="http://schemas.microsoft.com/office/drawing/2014/main" id="{9DD5700D-FE4E-5EB6-2D7C-70E39B409A8C}"/>
              </a:ext>
            </a:extLst>
          </p:cNvPr>
          <p:cNvPicPr>
            <a:picLocks noChangeAspect="1"/>
          </p:cNvPicPr>
          <p:nvPr/>
        </p:nvPicPr>
        <p:blipFill>
          <a:blip r:embed="rId4"/>
          <a:stretch>
            <a:fillRect/>
          </a:stretch>
        </p:blipFill>
        <p:spPr>
          <a:xfrm>
            <a:off x="8372560" y="3186998"/>
            <a:ext cx="945879" cy="495908"/>
          </a:xfrm>
          <a:prstGeom prst="rect">
            <a:avLst/>
          </a:prstGeom>
          <a:ln>
            <a:solidFill>
              <a:sysClr val="window" lastClr="FFFFFF">
                <a:lumMod val="50000"/>
              </a:sysClr>
            </a:solidFill>
          </a:ln>
        </p:spPr>
      </p:pic>
      <p:sp>
        <p:nvSpPr>
          <p:cNvPr id="192" name="正方形/長方形 191">
            <a:extLst>
              <a:ext uri="{FF2B5EF4-FFF2-40B4-BE49-F238E27FC236}">
                <a16:creationId xmlns:a16="http://schemas.microsoft.com/office/drawing/2014/main" id="{8E16141D-32D6-C206-1DAD-3B6B50BB0924}"/>
              </a:ext>
            </a:extLst>
          </p:cNvPr>
          <p:cNvSpPr/>
          <p:nvPr/>
        </p:nvSpPr>
        <p:spPr bwMode="auto">
          <a:xfrm rot="1157838">
            <a:off x="8719796" y="3181057"/>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93" name="正方形/長方形 192">
            <a:extLst>
              <a:ext uri="{FF2B5EF4-FFF2-40B4-BE49-F238E27FC236}">
                <a16:creationId xmlns:a16="http://schemas.microsoft.com/office/drawing/2014/main" id="{516BFF1C-F133-20A5-0523-513F441F3BCF}"/>
              </a:ext>
            </a:extLst>
          </p:cNvPr>
          <p:cNvSpPr/>
          <p:nvPr/>
        </p:nvSpPr>
        <p:spPr bwMode="auto">
          <a:xfrm rot="1157838">
            <a:off x="5891100" y="5174986"/>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194" name="Picture 2" descr="画像">
            <a:extLst>
              <a:ext uri="{FF2B5EF4-FFF2-40B4-BE49-F238E27FC236}">
                <a16:creationId xmlns:a16="http://schemas.microsoft.com/office/drawing/2014/main" id="{D4A54A77-A4DB-24C5-D95F-959C8C34F8BE}"/>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8355" t="10735" r="69735" b="63169"/>
          <a:stretch/>
        </p:blipFill>
        <p:spPr bwMode="auto">
          <a:xfrm>
            <a:off x="603525" y="5253346"/>
            <a:ext cx="594065" cy="269372"/>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195" name="グループ化 194">
            <a:extLst>
              <a:ext uri="{FF2B5EF4-FFF2-40B4-BE49-F238E27FC236}">
                <a16:creationId xmlns:a16="http://schemas.microsoft.com/office/drawing/2014/main" id="{BEF3CA35-DD6A-F7B7-0880-F9C0ED8CB840}"/>
              </a:ext>
            </a:extLst>
          </p:cNvPr>
          <p:cNvGrpSpPr/>
          <p:nvPr/>
        </p:nvGrpSpPr>
        <p:grpSpPr>
          <a:xfrm>
            <a:off x="750748" y="5207448"/>
            <a:ext cx="500648" cy="388895"/>
            <a:chOff x="-921736" y="4798688"/>
            <a:chExt cx="873679" cy="678659"/>
          </a:xfrm>
        </p:grpSpPr>
        <p:pic>
          <p:nvPicPr>
            <p:cNvPr id="196" name="図 195">
              <a:extLst>
                <a:ext uri="{FF2B5EF4-FFF2-40B4-BE49-F238E27FC236}">
                  <a16:creationId xmlns:a16="http://schemas.microsoft.com/office/drawing/2014/main" id="{15EADFA2-845D-D24F-4F05-4E93FA5E7885}"/>
                </a:ext>
              </a:extLst>
            </p:cNvPr>
            <p:cNvPicPr>
              <a:picLocks noChangeAspect="1"/>
            </p:cNvPicPr>
            <p:nvPr/>
          </p:nvPicPr>
          <p:blipFill>
            <a:blip r:embed="rId11"/>
            <a:stretch>
              <a:fillRect/>
            </a:stretch>
          </p:blipFill>
          <p:spPr>
            <a:xfrm>
              <a:off x="-890999" y="4995358"/>
              <a:ext cx="303510" cy="332882"/>
            </a:xfrm>
            <a:prstGeom prst="rect">
              <a:avLst/>
            </a:prstGeom>
          </p:spPr>
        </p:pic>
        <p:pic>
          <p:nvPicPr>
            <p:cNvPr id="197" name="グラフィックス 19" descr="ノート PC">
              <a:extLst>
                <a:ext uri="{FF2B5EF4-FFF2-40B4-BE49-F238E27FC236}">
                  <a16:creationId xmlns:a16="http://schemas.microsoft.com/office/drawing/2014/main" id="{34BE7833-76E8-BDBD-01E0-4BD0675F04FA}"/>
                </a:ext>
              </a:extLst>
            </p:cNvPr>
            <p:cNvPicPr>
              <a:picLocks noChangeAspect="1"/>
            </p:cNvPicPr>
            <p:nvPr/>
          </p:nvPicPr>
          <p:blipFill>
            <a:blip r:embed="rId12" cstate="email">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625759" y="4798688"/>
              <a:ext cx="577702" cy="678659"/>
            </a:xfrm>
            <a:prstGeom prst="rect">
              <a:avLst/>
            </a:prstGeom>
          </p:spPr>
        </p:pic>
        <p:pic>
          <p:nvPicPr>
            <p:cNvPr id="198" name="Picture 2" descr="画像">
              <a:extLst>
                <a:ext uri="{FF2B5EF4-FFF2-40B4-BE49-F238E27FC236}">
                  <a16:creationId xmlns:a16="http://schemas.microsoft.com/office/drawing/2014/main" id="{AA8A1819-43E5-1DD3-4A0D-9E6317A1F401}"/>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40974" t="28266" r="41109" b="52197"/>
            <a:stretch/>
          </p:blipFill>
          <p:spPr bwMode="auto">
            <a:xfrm>
              <a:off x="-921736" y="5112529"/>
              <a:ext cx="273937" cy="168018"/>
            </a:xfrm>
            <a:prstGeom prst="rect">
              <a:avLst/>
            </a:prstGeom>
            <a:noFill/>
            <a:ln>
              <a:noFill/>
            </a:ln>
            <a:extLst>
              <a:ext uri="{909E8E84-426E-40DD-AFC4-6F175D3DCCD1}">
                <a14:hiddenFill xmlns:a14="http://schemas.microsoft.com/office/drawing/2010/main">
                  <a:solidFill>
                    <a:srgbClr val="FFFFFF"/>
                  </a:solidFill>
                </a14:hiddenFill>
              </a:ext>
            </a:extLst>
          </p:spPr>
        </p:pic>
      </p:grpSp>
      <p:sp>
        <p:nvSpPr>
          <p:cNvPr id="199" name="正方形/長方形 198">
            <a:extLst>
              <a:ext uri="{FF2B5EF4-FFF2-40B4-BE49-F238E27FC236}">
                <a16:creationId xmlns:a16="http://schemas.microsoft.com/office/drawing/2014/main" id="{10838210-F483-603E-BA57-2772651B984F}"/>
              </a:ext>
            </a:extLst>
          </p:cNvPr>
          <p:cNvSpPr/>
          <p:nvPr/>
        </p:nvSpPr>
        <p:spPr bwMode="auto">
          <a:xfrm rot="1157838">
            <a:off x="1024445" y="5204460"/>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7D28CB6B-9069-998E-99E9-FA1C1E976231}"/>
              </a:ext>
            </a:extLst>
          </p:cNvPr>
          <p:cNvSpPr txBox="1"/>
          <p:nvPr/>
        </p:nvSpPr>
        <p:spPr>
          <a:xfrm>
            <a:off x="4228488" y="6416741"/>
            <a:ext cx="3248404" cy="246221"/>
          </a:xfrm>
          <a:prstGeom prst="rect">
            <a:avLst/>
          </a:prstGeom>
          <a:noFill/>
        </p:spPr>
        <p:txBody>
          <a:bodyPr wrap="square">
            <a:spAutoFit/>
          </a:bodyPr>
          <a:lstStyle/>
          <a:p>
            <a:pPr marL="171450" indent="-171450">
              <a:lnSpc>
                <a:spcPct val="100000"/>
              </a:lnSpc>
              <a:spcBef>
                <a:spcPts val="300"/>
              </a:spcBef>
              <a:buFont typeface="Meiryo UI" panose="020B0604030504040204" pitchFamily="50" charset="-128"/>
              <a:buChar char="※"/>
            </a:pPr>
            <a:r>
              <a:rPr lang="ja-JP" altLang="en-US" sz="1000">
                <a:latin typeface="Meiryo UI" panose="020B0604030504040204" pitchFamily="50" charset="-128"/>
                <a:ea typeface="Meiryo UI" panose="020B0604030504040204" pitchFamily="50" charset="-128"/>
              </a:rPr>
              <a:t>資格確認結果は翌月末までは再度確認することができる。</a:t>
            </a:r>
            <a:endParaRPr lang="en-US" altLang="ja-JP" sz="1000">
              <a:latin typeface="Meiryo UI" panose="020B0604030504040204" pitchFamily="50" charset="-128"/>
              <a:ea typeface="Meiryo UI" panose="020B0604030504040204" pitchFamily="50" charset="-128"/>
            </a:endParaRPr>
          </a:p>
        </p:txBody>
      </p:sp>
      <p:sp>
        <p:nvSpPr>
          <p:cNvPr id="6" name="スライド番号プレースホルダー 2">
            <a:extLst>
              <a:ext uri="{FF2B5EF4-FFF2-40B4-BE49-F238E27FC236}">
                <a16:creationId xmlns:a16="http://schemas.microsoft.com/office/drawing/2014/main" id="{C9900011-6ABB-1199-8CB8-035ABBE1A513}"/>
              </a:ext>
            </a:extLst>
          </p:cNvPr>
          <p:cNvSpPr txBox="1">
            <a:spLocks/>
          </p:cNvSpPr>
          <p:nvPr/>
        </p:nvSpPr>
        <p:spPr>
          <a:xfrm>
            <a:off x="9229260" y="6545413"/>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5</a:t>
            </a:fld>
            <a:endParaRPr lang="en-US" sz="1200">
              <a:solidFill>
                <a:srgbClr val="000000"/>
              </a:solidFill>
              <a:latin typeface="Arial" panose="020B0604020202020204" pitchFamily="34" charset="0"/>
              <a:ea typeface="メイリオ"/>
              <a:cs typeface="Arial" panose="020B0604020202020204" pitchFamily="34" charset="0"/>
            </a:endParaRPr>
          </a:p>
        </p:txBody>
      </p:sp>
    </p:spTree>
    <p:extLst>
      <p:ext uri="{BB962C8B-B14F-4D97-AF65-F5344CB8AC3E}">
        <p14:creationId xmlns:p14="http://schemas.microsoft.com/office/powerpoint/2010/main" val="2887575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A39D77-88FF-052C-FDEB-2C8EFC830D9B}"/>
              </a:ext>
            </a:extLst>
          </p:cNvPr>
          <p:cNvSpPr>
            <a:spLocks noGrp="1"/>
          </p:cNvSpPr>
          <p:nvPr>
            <p:ph type="title"/>
          </p:nvPr>
        </p:nvSpPr>
        <p:spPr/>
        <p:txBody>
          <a:bodyPr bIns="108000"/>
          <a:lstStyle/>
          <a:p>
            <a:pPr>
              <a:lnSpc>
                <a:spcPct val="110000"/>
              </a:lnSpc>
            </a:pPr>
            <a:r>
              <a:rPr lang="ja-JP" altLang="en-US" sz="1600">
                <a:latin typeface="Meiryo UI" panose="020B0604030504040204" pitchFamily="50" charset="-128"/>
                <a:ea typeface="Meiryo UI" panose="020B0604030504040204" pitchFamily="50" charset="-128"/>
              </a:rPr>
              <a:t>オンライン資格確認（資格確認限定型）における</a:t>
            </a:r>
            <a:br>
              <a:rPr lang="en-US" altLang="ja-JP" sz="1600">
                <a:latin typeface="Meiryo UI" panose="020B0604030504040204" pitchFamily="50" charset="-128"/>
                <a:ea typeface="Meiryo UI" panose="020B0604030504040204" pitchFamily="50" charset="-128"/>
              </a:rPr>
            </a:br>
            <a:r>
              <a:rPr kumimoji="1" lang="ja-JP" altLang="en-US" sz="1810">
                <a:latin typeface="Meiryo UI" panose="020B0604030504040204" pitchFamily="50" charset="-128"/>
                <a:ea typeface="Meiryo UI" panose="020B0604030504040204" pitchFamily="50" charset="-128"/>
              </a:rPr>
              <a:t>モバイル端末の画面操作イメージ</a:t>
            </a:r>
          </a:p>
        </p:txBody>
      </p:sp>
      <p:sp>
        <p:nvSpPr>
          <p:cNvPr id="132" name="テキスト ボックス 131">
            <a:extLst>
              <a:ext uri="{FF2B5EF4-FFF2-40B4-BE49-F238E27FC236}">
                <a16:creationId xmlns:a16="http://schemas.microsoft.com/office/drawing/2014/main" id="{3C115AC6-CBAF-5B90-EE28-55A09ED5175B}"/>
              </a:ext>
            </a:extLst>
          </p:cNvPr>
          <p:cNvSpPr txBox="1"/>
          <p:nvPr/>
        </p:nvSpPr>
        <p:spPr>
          <a:xfrm>
            <a:off x="0" y="827998"/>
            <a:ext cx="9905999" cy="871717"/>
          </a:xfrm>
          <a:prstGeom prst="rect">
            <a:avLst/>
          </a:prstGeom>
          <a:solidFill>
            <a:schemeClr val="bg2"/>
          </a:solidFill>
          <a:ln w="12700">
            <a:noFill/>
            <a:miter lim="800000"/>
            <a:headEnd/>
            <a:tailEnd/>
          </a:ln>
        </p:spPr>
        <p:txBody>
          <a:bodyPr vert="horz" wrap="square" lIns="180000" tIns="46800" rIns="180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200" b="0" i="0" u="none" strike="noStrike" kern="0" cap="none" spc="0" normalizeH="0" baseline="0" noProof="0" dirty="0">
                <a:ln>
                  <a:noFill/>
                </a:ln>
                <a:solidFill>
                  <a:prstClr val="black"/>
                </a:solidFill>
                <a:effectLst/>
                <a:uLnTx/>
                <a:uFillTx/>
              </a:rPr>
              <a:t>事前にポータルサイトを通じて、モバイル端末の認証・登録を行うとともに、資格確認を行うモバイル端末に「マイナ資格確認アプリ」をインストールします。</a:t>
            </a:r>
            <a:endParaRPr kumimoji="0" lang="en-US" altLang="ja-JP" sz="1200" b="0" i="0" u="none" strike="noStrike" kern="0" cap="none" spc="0" normalizeH="0" baseline="0" noProof="0" dirty="0">
              <a:ln>
                <a:noFill/>
              </a:ln>
              <a:solidFill>
                <a:prstClr val="black"/>
              </a:solidFill>
              <a:effectLst/>
              <a:uLnTx/>
              <a:uFillTx/>
            </a:endParaRPr>
          </a:p>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200" b="0" i="0" u="none" strike="noStrike" kern="0" cap="none" spc="0" normalizeH="0" baseline="0" noProof="0" dirty="0">
                <a:ln>
                  <a:noFill/>
                </a:ln>
                <a:solidFill>
                  <a:prstClr val="black"/>
                </a:solidFill>
                <a:effectLst/>
                <a:uLnTx/>
                <a:uFillTx/>
              </a:rPr>
              <a:t>職員による目視確認又は患者による４桁の暗証番号の入力のいずれかを選択して本人確認を行った後に、モバイル端末（又はモバイル端末に接続した汎用カードリーダー）を用いて、マイナンバーカードを読み取ります。</a:t>
            </a:r>
            <a:endParaRPr kumimoji="0" lang="en-US" altLang="ja-JP" sz="1200" b="0" i="0" u="none" strike="noStrike" kern="0" cap="none" spc="0" normalizeH="0" baseline="0" noProof="0" dirty="0">
              <a:ln>
                <a:noFill/>
              </a:ln>
              <a:solidFill>
                <a:prstClr val="black"/>
              </a:solidFill>
              <a:effectLst/>
              <a:uLnTx/>
              <a:uFillTx/>
            </a:endParaRPr>
          </a:p>
          <a:p>
            <a:pPr marL="232171" marR="0" lvl="0" indent="-232171"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200" b="0" i="0" u="none" strike="noStrike" kern="0" cap="none" spc="0" normalizeH="0" baseline="0" noProof="0" dirty="0">
                <a:ln>
                  <a:noFill/>
                </a:ln>
                <a:solidFill>
                  <a:prstClr val="black"/>
                </a:solidFill>
                <a:effectLst/>
                <a:uLnTx/>
                <a:uFillTx/>
              </a:rPr>
              <a:t>モバイル端末上に資格情報が表示されます。</a:t>
            </a:r>
          </a:p>
        </p:txBody>
      </p:sp>
      <p:sp>
        <p:nvSpPr>
          <p:cNvPr id="138" name="山形 706">
            <a:extLst>
              <a:ext uri="{FF2B5EF4-FFF2-40B4-BE49-F238E27FC236}">
                <a16:creationId xmlns:a16="http://schemas.microsoft.com/office/drawing/2014/main" id="{2795CAC1-125D-9C65-1C49-E7554AE90092}"/>
              </a:ext>
            </a:extLst>
          </p:cNvPr>
          <p:cNvSpPr>
            <a:spLocks/>
          </p:cNvSpPr>
          <p:nvPr/>
        </p:nvSpPr>
        <p:spPr>
          <a:xfrm>
            <a:off x="4057060" y="4430191"/>
            <a:ext cx="2448000"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資格情報の確認</a:t>
            </a:r>
          </a:p>
        </p:txBody>
      </p:sp>
      <p:sp>
        <p:nvSpPr>
          <p:cNvPr id="139" name="山形 706">
            <a:extLst>
              <a:ext uri="{FF2B5EF4-FFF2-40B4-BE49-F238E27FC236}">
                <a16:creationId xmlns:a16="http://schemas.microsoft.com/office/drawing/2014/main" id="{6C488AD1-7F98-F67E-B9E2-708545F4D930}"/>
              </a:ext>
            </a:extLst>
          </p:cNvPr>
          <p:cNvSpPr>
            <a:spLocks/>
          </p:cNvSpPr>
          <p:nvPr/>
        </p:nvSpPr>
        <p:spPr>
          <a:xfrm>
            <a:off x="3743989" y="1844824"/>
            <a:ext cx="6097086"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本人確認の認証方法の選択・確認</a:t>
            </a:r>
          </a:p>
        </p:txBody>
      </p:sp>
      <p:sp>
        <p:nvSpPr>
          <p:cNvPr id="140" name="ホームベース 308">
            <a:extLst>
              <a:ext uri="{FF2B5EF4-FFF2-40B4-BE49-F238E27FC236}">
                <a16:creationId xmlns:a16="http://schemas.microsoft.com/office/drawing/2014/main" id="{23CCD0F7-6DB3-5D1B-2737-76552CFA7CB4}"/>
              </a:ext>
            </a:extLst>
          </p:cNvPr>
          <p:cNvSpPr>
            <a:spLocks/>
          </p:cNvSpPr>
          <p:nvPr/>
        </p:nvSpPr>
        <p:spPr>
          <a:xfrm>
            <a:off x="205586" y="1844824"/>
            <a:ext cx="3538397" cy="324000"/>
          </a:xfrm>
          <a:prstGeom prst="homePlate">
            <a:avLst>
              <a:gd name="adj" fmla="val 22491"/>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初期設定</a:t>
            </a:r>
          </a:p>
        </p:txBody>
      </p:sp>
      <p:sp>
        <p:nvSpPr>
          <p:cNvPr id="141" name="山形 706">
            <a:extLst>
              <a:ext uri="{FF2B5EF4-FFF2-40B4-BE49-F238E27FC236}">
                <a16:creationId xmlns:a16="http://schemas.microsoft.com/office/drawing/2014/main" id="{C2D050DD-D7FE-9902-4CEB-CF3962BD262E}"/>
              </a:ext>
            </a:extLst>
          </p:cNvPr>
          <p:cNvSpPr>
            <a:spLocks/>
          </p:cNvSpPr>
          <p:nvPr/>
        </p:nvSpPr>
        <p:spPr>
          <a:xfrm>
            <a:off x="344652" y="4430191"/>
            <a:ext cx="3716371" cy="324000"/>
          </a:xfrm>
          <a:prstGeom prst="chevron">
            <a:avLst>
              <a:gd name="adj" fmla="val 22646"/>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rPr>
              <a:t>マイナンバーカードの読み取り</a:t>
            </a:r>
          </a:p>
        </p:txBody>
      </p:sp>
      <p:sp>
        <p:nvSpPr>
          <p:cNvPr id="4" name="正方形/長方形 3">
            <a:extLst>
              <a:ext uri="{FF2B5EF4-FFF2-40B4-BE49-F238E27FC236}">
                <a16:creationId xmlns:a16="http://schemas.microsoft.com/office/drawing/2014/main" id="{0A9EE224-2D9F-4DF8-D482-04396591F9D9}"/>
              </a:ext>
            </a:extLst>
          </p:cNvPr>
          <p:cNvSpPr/>
          <p:nvPr/>
        </p:nvSpPr>
        <p:spPr bwMode="auto">
          <a:xfrm>
            <a:off x="72585" y="2466236"/>
            <a:ext cx="3480972" cy="1803862"/>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0" lang="en-US" altLang="ja-JP" sz="11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A76ED154-5946-B1EE-FC17-154E89FF2690}"/>
              </a:ext>
            </a:extLst>
          </p:cNvPr>
          <p:cNvSpPr/>
          <p:nvPr/>
        </p:nvSpPr>
        <p:spPr bwMode="auto">
          <a:xfrm>
            <a:off x="6332387" y="2545058"/>
            <a:ext cx="3320558" cy="1766996"/>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0" lang="en-US" altLang="ja-JP" sz="11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58187A7-3873-C3AB-4540-7A24E6BD777F}"/>
              </a:ext>
            </a:extLst>
          </p:cNvPr>
          <p:cNvSpPr/>
          <p:nvPr/>
        </p:nvSpPr>
        <p:spPr bwMode="auto">
          <a:xfrm>
            <a:off x="3936353" y="2545227"/>
            <a:ext cx="2035700" cy="1762791"/>
          </a:xfrm>
          <a:prstGeom prst="rect">
            <a:avLst/>
          </a:prstGeom>
          <a:noFill/>
          <a:ln w="12700" cap="flat" cmpd="sng" algn="ctr">
            <a:solidFill>
              <a:sysClr val="window" lastClr="FFFFFF">
                <a:lumMod val="50000"/>
              </a:sysClr>
            </a:solid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marR="0" lvl="0" indent="-171450" algn="l" defTabSz="914400" rtl="0" eaLnBrk="1" fontAlgn="base" latinLnBrk="0" hangingPunct="1">
              <a:lnSpc>
                <a:spcPct val="110000"/>
              </a:lnSpc>
              <a:spcBef>
                <a:spcPct val="40000"/>
              </a:spcBef>
              <a:spcAft>
                <a:spcPts val="0"/>
              </a:spcAft>
              <a:buClrTx/>
              <a:buSzTx/>
              <a:buFont typeface="Arial" panose="020B0604020202020204" pitchFamily="34" charset="0"/>
              <a:buChar char="•"/>
              <a:tabLst/>
              <a:defRPr/>
            </a:pPr>
            <a:endParaRPr kumimoji="0" lang="en-US" altLang="ja-JP" sz="11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FE92036D-8311-709D-6707-36CB66BFFF9D}"/>
              </a:ext>
            </a:extLst>
          </p:cNvPr>
          <p:cNvSpPr txBox="1">
            <a:spLocks noChangeAspect="1"/>
          </p:cNvSpPr>
          <p:nvPr/>
        </p:nvSpPr>
        <p:spPr>
          <a:xfrm>
            <a:off x="3692783" y="2126383"/>
            <a:ext cx="6286104" cy="367310"/>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2"/>
              <a:tabLst/>
              <a:defRPr/>
            </a:pP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施術所等の担当者等が患者の資格確認を行う。本人確認は（</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）職員による目視確認、（</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B</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）患者による４桁の暗証番号の入力のいずれかを選択して行う。（本人確認の認証方法</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a:t>
            </a:r>
            <a:r>
              <a:rPr kumimoji="1" lang="en-US" altLang="ja-JP"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B</a:t>
            </a:r>
            <a:r>
              <a:rPr kumimoji="1" lang="ja-JP" altLang="en-US" sz="1000" b="1" i="0" u="none" strike="noStrike" kern="1200" cap="none" spc="0" normalizeH="0" baseline="0" noProof="0" dirty="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は設定メニューから切り替え可能）</a:t>
            </a:r>
            <a:endParaRPr kumimoji="1" lang="en-US" altLang="ja-JP"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0E9365B7-738D-E32D-83E0-683041651FC0}"/>
              </a:ext>
            </a:extLst>
          </p:cNvPr>
          <p:cNvSpPr txBox="1">
            <a:spLocks noChangeAspect="1"/>
          </p:cNvSpPr>
          <p:nvPr/>
        </p:nvSpPr>
        <p:spPr>
          <a:xfrm>
            <a:off x="-15552" y="2126213"/>
            <a:ext cx="3664678" cy="390536"/>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事前の準備として、施術所等においてモバイル端末の登録やアプリケーションのインストール等のセットアップ作業を行う。</a:t>
            </a:r>
            <a:endParaRPr kumimoji="1" lang="en-US" altLang="ja-JP"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endParaRPr kumimoji="1" lang="en-US" altLang="ja-JP" sz="1000" b="1" i="0" u="none" strike="noStrike" kern="1200" cap="none" spc="0" normalizeH="0" baseline="0" noProof="0">
              <a:ln>
                <a:noFill/>
              </a:ln>
              <a:solidFill>
                <a:srgbClr val="4472C4"/>
              </a:solidFill>
              <a:effectLst/>
              <a:uLnTx/>
              <a:uFillTx/>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5253DE32-0F09-875E-BC0D-075EC8B15637}"/>
              </a:ext>
            </a:extLst>
          </p:cNvPr>
          <p:cNvSpPr/>
          <p:nvPr/>
        </p:nvSpPr>
        <p:spPr>
          <a:xfrm>
            <a:off x="158445" y="3244775"/>
            <a:ext cx="933450" cy="428649"/>
          </a:xfrm>
          <a:prstGeom prst="rect">
            <a:avLst/>
          </a:prstGeom>
          <a:solidFill>
            <a:sysClr val="window" lastClr="FFFFFF">
              <a:lumMod val="95000"/>
            </a:sysClr>
          </a:solidFill>
          <a:ln w="25400" cap="flat" cmpd="sng" algn="ctr">
            <a:solidFill>
              <a:srgbClr val="7500C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モバイル端末登録</a:t>
            </a:r>
          </a:p>
        </p:txBody>
      </p:sp>
      <p:sp>
        <p:nvSpPr>
          <p:cNvPr id="11" name="正方形/長方形 10">
            <a:extLst>
              <a:ext uri="{FF2B5EF4-FFF2-40B4-BE49-F238E27FC236}">
                <a16:creationId xmlns:a16="http://schemas.microsoft.com/office/drawing/2014/main" id="{6546DD8C-1B8B-92CF-FA72-97987522FD2C}"/>
              </a:ext>
            </a:extLst>
          </p:cNvPr>
          <p:cNvSpPr/>
          <p:nvPr/>
        </p:nvSpPr>
        <p:spPr>
          <a:xfrm>
            <a:off x="166853" y="3751594"/>
            <a:ext cx="933450" cy="428649"/>
          </a:xfrm>
          <a:prstGeom prst="rect">
            <a:avLst/>
          </a:prstGeom>
          <a:solidFill>
            <a:sysClr val="window" lastClr="FFFFFF">
              <a:lumMod val="95000"/>
            </a:sysClr>
          </a:solidFill>
          <a:ln w="25400" cap="flat" cmpd="sng" algn="ctr">
            <a:solidFill>
              <a:srgbClr val="7500C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アプリ</a:t>
            </a:r>
            <a:br>
              <a:rPr kumimoji="0" lang="en-US" altLang="ja-JP" sz="11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br>
            <a:r>
              <a:rPr kumimoji="0" lang="ja-JP" altLang="en-US" sz="11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インストール</a:t>
            </a:r>
          </a:p>
        </p:txBody>
      </p:sp>
      <p:sp>
        <p:nvSpPr>
          <p:cNvPr id="12" name="テキスト ボックス 11">
            <a:extLst>
              <a:ext uri="{FF2B5EF4-FFF2-40B4-BE49-F238E27FC236}">
                <a16:creationId xmlns:a16="http://schemas.microsoft.com/office/drawing/2014/main" id="{D3B58EBA-7598-F500-CA07-41F62832D953}"/>
              </a:ext>
            </a:extLst>
          </p:cNvPr>
          <p:cNvSpPr txBox="1"/>
          <p:nvPr/>
        </p:nvSpPr>
        <p:spPr>
          <a:xfrm>
            <a:off x="4212432" y="4090676"/>
            <a:ext cx="104300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（認証選択画面）</a:t>
            </a:r>
          </a:p>
        </p:txBody>
      </p:sp>
      <p:pic>
        <p:nvPicPr>
          <p:cNvPr id="13" name="図 12">
            <a:extLst>
              <a:ext uri="{FF2B5EF4-FFF2-40B4-BE49-F238E27FC236}">
                <a16:creationId xmlns:a16="http://schemas.microsoft.com/office/drawing/2014/main" id="{9234D9F7-9603-BA02-A199-FF69813D38C7}"/>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55529" y="3112698"/>
            <a:ext cx="479227" cy="1002798"/>
          </a:xfrm>
          <a:prstGeom prst="rect">
            <a:avLst/>
          </a:prstGeom>
          <a:ln>
            <a:solidFill>
              <a:sysClr val="windowText" lastClr="000000"/>
            </a:solidFill>
          </a:ln>
        </p:spPr>
      </p:pic>
      <p:cxnSp>
        <p:nvCxnSpPr>
          <p:cNvPr id="14" name="直線矢印コネクタ 13">
            <a:extLst>
              <a:ext uri="{FF2B5EF4-FFF2-40B4-BE49-F238E27FC236}">
                <a16:creationId xmlns:a16="http://schemas.microsoft.com/office/drawing/2014/main" id="{FE5CE321-6F93-2079-8293-869E04BFECCC}"/>
              </a:ext>
            </a:extLst>
          </p:cNvPr>
          <p:cNvCxnSpPr>
            <a:cxnSpLocks/>
          </p:cNvCxnSpPr>
          <p:nvPr/>
        </p:nvCxnSpPr>
        <p:spPr>
          <a:xfrm>
            <a:off x="1143000" y="3364398"/>
            <a:ext cx="538871" cy="0"/>
          </a:xfrm>
          <a:prstGeom prst="straightConnector1">
            <a:avLst/>
          </a:prstGeom>
          <a:noFill/>
          <a:ln w="28575" cap="flat" cmpd="sng" algn="ctr">
            <a:solidFill>
              <a:sysClr val="window" lastClr="FFFFFF">
                <a:lumMod val="50000"/>
              </a:sysClr>
            </a:solidFill>
            <a:prstDash val="solid"/>
            <a:tailEnd type="triangle"/>
          </a:ln>
          <a:effectLst/>
        </p:spPr>
      </p:cxnSp>
      <p:sp>
        <p:nvSpPr>
          <p:cNvPr id="15" name="テキスト ボックス 14">
            <a:extLst>
              <a:ext uri="{FF2B5EF4-FFF2-40B4-BE49-F238E27FC236}">
                <a16:creationId xmlns:a16="http://schemas.microsoft.com/office/drawing/2014/main" id="{C909DD61-5031-B333-88D7-009321CC25D2}"/>
              </a:ext>
            </a:extLst>
          </p:cNvPr>
          <p:cNvSpPr txBox="1"/>
          <p:nvPr/>
        </p:nvSpPr>
        <p:spPr>
          <a:xfrm>
            <a:off x="1899455" y="2492961"/>
            <a:ext cx="1388533"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ログイン画面</a:t>
            </a:r>
          </a:p>
        </p:txBody>
      </p:sp>
      <p:pic>
        <p:nvPicPr>
          <p:cNvPr id="16" name="図 15">
            <a:extLst>
              <a:ext uri="{FF2B5EF4-FFF2-40B4-BE49-F238E27FC236}">
                <a16:creationId xmlns:a16="http://schemas.microsoft.com/office/drawing/2014/main" id="{9070A19B-292D-063A-7779-073B6ACCAA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0440" y="2741049"/>
            <a:ext cx="581400" cy="1260000"/>
          </a:xfrm>
          <a:prstGeom prst="rect">
            <a:avLst/>
          </a:prstGeom>
          <a:ln>
            <a:solidFill>
              <a:sysClr val="windowText" lastClr="000000"/>
            </a:solidFill>
          </a:ln>
        </p:spPr>
      </p:pic>
      <p:pic>
        <p:nvPicPr>
          <p:cNvPr id="17" name="図 16">
            <a:extLst>
              <a:ext uri="{FF2B5EF4-FFF2-40B4-BE49-F238E27FC236}">
                <a16:creationId xmlns:a16="http://schemas.microsoft.com/office/drawing/2014/main" id="{C44AE14F-E886-5F36-072C-6AFB16144226}"/>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55307" y="2743704"/>
            <a:ext cx="567001" cy="1260000"/>
          </a:xfrm>
          <a:prstGeom prst="rect">
            <a:avLst/>
          </a:prstGeom>
          <a:ln>
            <a:solidFill>
              <a:sysClr val="windowText" lastClr="000000"/>
            </a:solidFill>
          </a:ln>
        </p:spPr>
      </p:pic>
      <p:sp>
        <p:nvSpPr>
          <p:cNvPr id="18" name="テキスト ボックス 17">
            <a:extLst>
              <a:ext uri="{FF2B5EF4-FFF2-40B4-BE49-F238E27FC236}">
                <a16:creationId xmlns:a16="http://schemas.microsoft.com/office/drawing/2014/main" id="{04260CA0-2CDE-E4E6-8391-3E20B61FF3B4}"/>
              </a:ext>
            </a:extLst>
          </p:cNvPr>
          <p:cNvSpPr txBox="1"/>
          <p:nvPr/>
        </p:nvSpPr>
        <p:spPr>
          <a:xfrm>
            <a:off x="2359515" y="4017206"/>
            <a:ext cx="1556089"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（生体認証）</a:t>
            </a:r>
          </a:p>
        </p:txBody>
      </p:sp>
      <p:sp>
        <p:nvSpPr>
          <p:cNvPr id="19" name="テキスト ボックス 18">
            <a:extLst>
              <a:ext uri="{FF2B5EF4-FFF2-40B4-BE49-F238E27FC236}">
                <a16:creationId xmlns:a16="http://schemas.microsoft.com/office/drawing/2014/main" id="{FC689AB9-FADF-C098-5A5F-F4F95530DFA0}"/>
              </a:ext>
            </a:extLst>
          </p:cNvPr>
          <p:cNvSpPr txBox="1"/>
          <p:nvPr/>
        </p:nvSpPr>
        <p:spPr>
          <a:xfrm>
            <a:off x="1285628" y="4023877"/>
            <a:ext cx="1536694"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（ログインパスコード）</a:t>
            </a:r>
          </a:p>
        </p:txBody>
      </p:sp>
      <p:sp>
        <p:nvSpPr>
          <p:cNvPr id="20" name="テキスト ボックス 19">
            <a:extLst>
              <a:ext uri="{FF2B5EF4-FFF2-40B4-BE49-F238E27FC236}">
                <a16:creationId xmlns:a16="http://schemas.microsoft.com/office/drawing/2014/main" id="{61034990-26A6-16FE-C085-55A07CA63380}"/>
              </a:ext>
            </a:extLst>
          </p:cNvPr>
          <p:cNvSpPr txBox="1"/>
          <p:nvPr/>
        </p:nvSpPr>
        <p:spPr>
          <a:xfrm>
            <a:off x="2335931" y="3265022"/>
            <a:ext cx="50595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pic>
        <p:nvPicPr>
          <p:cNvPr id="21" name="図 20">
            <a:extLst>
              <a:ext uri="{FF2B5EF4-FFF2-40B4-BE49-F238E27FC236}">
                <a16:creationId xmlns:a16="http://schemas.microsoft.com/office/drawing/2014/main" id="{6D6E6A5F-60DF-DBB0-2C17-905F21700D26}"/>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63197" y="3108376"/>
            <a:ext cx="450594" cy="1004400"/>
          </a:xfrm>
          <a:prstGeom prst="rect">
            <a:avLst/>
          </a:prstGeom>
          <a:ln>
            <a:solidFill>
              <a:sysClr val="windowText" lastClr="000000"/>
            </a:solidFill>
          </a:ln>
        </p:spPr>
      </p:pic>
      <p:sp>
        <p:nvSpPr>
          <p:cNvPr id="22" name="テキスト ボックス 21">
            <a:extLst>
              <a:ext uri="{FF2B5EF4-FFF2-40B4-BE49-F238E27FC236}">
                <a16:creationId xmlns:a16="http://schemas.microsoft.com/office/drawing/2014/main" id="{DCD3A432-26C5-21E6-5287-7B0264619FDA}"/>
              </a:ext>
            </a:extLst>
          </p:cNvPr>
          <p:cNvSpPr txBox="1"/>
          <p:nvPr/>
        </p:nvSpPr>
        <p:spPr>
          <a:xfrm>
            <a:off x="4365266" y="2536126"/>
            <a:ext cx="116193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A</a:t>
            </a:r>
            <a:r>
              <a:rPr kumimoji="1" lang="ja-JP" altLang="en-US" sz="12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：目視確認</a:t>
            </a:r>
          </a:p>
        </p:txBody>
      </p:sp>
      <p:sp>
        <p:nvSpPr>
          <p:cNvPr id="23" name="テキスト ボックス 22">
            <a:extLst>
              <a:ext uri="{FF2B5EF4-FFF2-40B4-BE49-F238E27FC236}">
                <a16:creationId xmlns:a16="http://schemas.microsoft.com/office/drawing/2014/main" id="{4915699E-BD0A-D7B7-1F5B-76DBACA4BC1E}"/>
              </a:ext>
            </a:extLst>
          </p:cNvPr>
          <p:cNvSpPr txBox="1"/>
          <p:nvPr/>
        </p:nvSpPr>
        <p:spPr>
          <a:xfrm>
            <a:off x="6983545" y="2540043"/>
            <a:ext cx="2018242"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B</a:t>
            </a: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：４桁の暗証番号入力</a:t>
            </a:r>
          </a:p>
        </p:txBody>
      </p:sp>
      <p:pic>
        <p:nvPicPr>
          <p:cNvPr id="24" name="図 23">
            <a:extLst>
              <a:ext uri="{FF2B5EF4-FFF2-40B4-BE49-F238E27FC236}">
                <a16:creationId xmlns:a16="http://schemas.microsoft.com/office/drawing/2014/main" id="{6A63672F-6CA0-EA1C-3A9B-674A9EDDA216}"/>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6796" y="3112698"/>
            <a:ext cx="450594" cy="1004400"/>
          </a:xfrm>
          <a:prstGeom prst="rect">
            <a:avLst/>
          </a:prstGeom>
          <a:ln>
            <a:solidFill>
              <a:sysClr val="windowText" lastClr="000000"/>
            </a:solidFill>
          </a:ln>
        </p:spPr>
      </p:pic>
      <p:sp>
        <p:nvSpPr>
          <p:cNvPr id="25" name="テキスト ボックス 24">
            <a:extLst>
              <a:ext uri="{FF2B5EF4-FFF2-40B4-BE49-F238E27FC236}">
                <a16:creationId xmlns:a16="http://schemas.microsoft.com/office/drawing/2014/main" id="{9FFEB71C-3032-B9AA-2932-B99762088D44}"/>
              </a:ext>
            </a:extLst>
          </p:cNvPr>
          <p:cNvSpPr txBox="1"/>
          <p:nvPr/>
        </p:nvSpPr>
        <p:spPr>
          <a:xfrm>
            <a:off x="8187341" y="4101505"/>
            <a:ext cx="1043002"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PIN</a:t>
            </a: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入力画面）</a:t>
            </a:r>
            <a:endPar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26" name="直線矢印コネクタ 25">
            <a:extLst>
              <a:ext uri="{FF2B5EF4-FFF2-40B4-BE49-F238E27FC236}">
                <a16:creationId xmlns:a16="http://schemas.microsoft.com/office/drawing/2014/main" id="{FBEF3C95-B8CC-CEE7-7040-A3086D610E7C}"/>
              </a:ext>
            </a:extLst>
          </p:cNvPr>
          <p:cNvCxnSpPr>
            <a:cxnSpLocks/>
          </p:cNvCxnSpPr>
          <p:nvPr/>
        </p:nvCxnSpPr>
        <p:spPr>
          <a:xfrm>
            <a:off x="7729122" y="3566696"/>
            <a:ext cx="538871" cy="0"/>
          </a:xfrm>
          <a:prstGeom prst="straightConnector1">
            <a:avLst/>
          </a:prstGeom>
          <a:noFill/>
          <a:ln w="28575" cap="flat" cmpd="sng" algn="ctr">
            <a:solidFill>
              <a:sysClr val="window" lastClr="FFFFFF">
                <a:lumMod val="50000"/>
              </a:sysClr>
            </a:solidFill>
            <a:prstDash val="solid"/>
            <a:tailEnd type="triangle"/>
          </a:ln>
          <a:effectLst/>
        </p:spPr>
      </p:cxnSp>
      <p:sp>
        <p:nvSpPr>
          <p:cNvPr id="27" name="テキスト ボックス 26">
            <a:extLst>
              <a:ext uri="{FF2B5EF4-FFF2-40B4-BE49-F238E27FC236}">
                <a16:creationId xmlns:a16="http://schemas.microsoft.com/office/drawing/2014/main" id="{7F4CC68A-0516-9C56-CC86-BBE739BF5D50}"/>
              </a:ext>
            </a:extLst>
          </p:cNvPr>
          <p:cNvSpPr txBox="1"/>
          <p:nvPr/>
        </p:nvSpPr>
        <p:spPr>
          <a:xfrm>
            <a:off x="166853" y="2473097"/>
            <a:ext cx="933451" cy="26161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初期設定</a:t>
            </a:r>
          </a:p>
        </p:txBody>
      </p:sp>
      <p:pic>
        <p:nvPicPr>
          <p:cNvPr id="28" name="図 27">
            <a:extLst>
              <a:ext uri="{FF2B5EF4-FFF2-40B4-BE49-F238E27FC236}">
                <a16:creationId xmlns:a16="http://schemas.microsoft.com/office/drawing/2014/main" id="{EE8D54EA-22D3-7122-585B-E258F554CCE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0292" y="2636918"/>
            <a:ext cx="538536" cy="457651"/>
          </a:xfrm>
          <a:prstGeom prst="rect">
            <a:avLst/>
          </a:prstGeom>
        </p:spPr>
      </p:pic>
      <p:sp>
        <p:nvSpPr>
          <p:cNvPr id="29" name="テキスト ボックス 2">
            <a:extLst>
              <a:ext uri="{FF2B5EF4-FFF2-40B4-BE49-F238E27FC236}">
                <a16:creationId xmlns:a16="http://schemas.microsoft.com/office/drawing/2014/main" id="{B1B42099-52DA-0776-9973-588F663DCE92}"/>
              </a:ext>
            </a:extLst>
          </p:cNvPr>
          <p:cNvSpPr txBox="1"/>
          <p:nvPr/>
        </p:nvSpPr>
        <p:spPr>
          <a:xfrm>
            <a:off x="155440" y="3049745"/>
            <a:ext cx="946973" cy="159472"/>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施術所等の担当者等</a:t>
            </a:r>
          </a:p>
        </p:txBody>
      </p:sp>
      <p:pic>
        <p:nvPicPr>
          <p:cNvPr id="30" name="図 29">
            <a:extLst>
              <a:ext uri="{FF2B5EF4-FFF2-40B4-BE49-F238E27FC236}">
                <a16:creationId xmlns:a16="http://schemas.microsoft.com/office/drawing/2014/main" id="{D03608D8-F2C7-6720-EE61-38E6E43C309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69101" y="3327315"/>
            <a:ext cx="538536" cy="457651"/>
          </a:xfrm>
          <a:prstGeom prst="rect">
            <a:avLst/>
          </a:prstGeom>
        </p:spPr>
      </p:pic>
      <p:sp>
        <p:nvSpPr>
          <p:cNvPr id="31" name="テキスト ボックス 2">
            <a:extLst>
              <a:ext uri="{FF2B5EF4-FFF2-40B4-BE49-F238E27FC236}">
                <a16:creationId xmlns:a16="http://schemas.microsoft.com/office/drawing/2014/main" id="{22BFBC0D-925A-ECF5-F853-01805398233F}"/>
              </a:ext>
            </a:extLst>
          </p:cNvPr>
          <p:cNvSpPr txBox="1"/>
          <p:nvPr/>
        </p:nvSpPr>
        <p:spPr>
          <a:xfrm>
            <a:off x="4978471" y="3747787"/>
            <a:ext cx="920774" cy="190503"/>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施術所等の担当者等</a:t>
            </a:r>
          </a:p>
        </p:txBody>
      </p:sp>
      <p:sp>
        <p:nvSpPr>
          <p:cNvPr id="32" name="テキスト ボックス 31">
            <a:extLst>
              <a:ext uri="{FF2B5EF4-FFF2-40B4-BE49-F238E27FC236}">
                <a16:creationId xmlns:a16="http://schemas.microsoft.com/office/drawing/2014/main" id="{DE1DB3A7-0BC7-6AB8-7B6C-7F99F7CB5074}"/>
              </a:ext>
            </a:extLst>
          </p:cNvPr>
          <p:cNvSpPr txBox="1"/>
          <p:nvPr/>
        </p:nvSpPr>
        <p:spPr>
          <a:xfrm>
            <a:off x="3872880" y="2789973"/>
            <a:ext cx="2166288"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認証選択を押下し、目視で本人確認を行う</a:t>
            </a:r>
          </a:p>
        </p:txBody>
      </p:sp>
      <p:pic>
        <p:nvPicPr>
          <p:cNvPr id="33" name="図 32">
            <a:extLst>
              <a:ext uri="{FF2B5EF4-FFF2-40B4-BE49-F238E27FC236}">
                <a16:creationId xmlns:a16="http://schemas.microsoft.com/office/drawing/2014/main" id="{586DC3F3-8B41-D79B-3986-9A270B28E1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48159" y="3302996"/>
            <a:ext cx="538536" cy="457651"/>
          </a:xfrm>
          <a:prstGeom prst="rect">
            <a:avLst/>
          </a:prstGeom>
        </p:spPr>
      </p:pic>
      <p:sp>
        <p:nvSpPr>
          <p:cNvPr id="34" name="テキスト ボックス 2">
            <a:extLst>
              <a:ext uri="{FF2B5EF4-FFF2-40B4-BE49-F238E27FC236}">
                <a16:creationId xmlns:a16="http://schemas.microsoft.com/office/drawing/2014/main" id="{106681A9-B6A9-EF09-A085-03F464A6FC26}"/>
              </a:ext>
            </a:extLst>
          </p:cNvPr>
          <p:cNvSpPr txBox="1"/>
          <p:nvPr/>
        </p:nvSpPr>
        <p:spPr>
          <a:xfrm>
            <a:off x="7013791" y="3693462"/>
            <a:ext cx="1000523" cy="196879"/>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施術所等の担当者等</a:t>
            </a:r>
          </a:p>
        </p:txBody>
      </p:sp>
      <p:sp>
        <p:nvSpPr>
          <p:cNvPr id="35" name="テキスト ボックス 34">
            <a:extLst>
              <a:ext uri="{FF2B5EF4-FFF2-40B4-BE49-F238E27FC236}">
                <a16:creationId xmlns:a16="http://schemas.microsoft.com/office/drawing/2014/main" id="{CA6A82AB-0842-2089-0C48-ABE7AAAD4A22}"/>
              </a:ext>
            </a:extLst>
          </p:cNvPr>
          <p:cNvSpPr txBox="1"/>
          <p:nvPr/>
        </p:nvSpPr>
        <p:spPr>
          <a:xfrm>
            <a:off x="6612303" y="2741924"/>
            <a:ext cx="2694338"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施術所等の担当者等が認証選択を押下し、患者が</a:t>
            </a:r>
            <a:endPar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４桁の暗証番号を入力する</a:t>
            </a:r>
          </a:p>
        </p:txBody>
      </p:sp>
      <p:pic>
        <p:nvPicPr>
          <p:cNvPr id="36" name="Picture 11" descr="MC900432610[1]">
            <a:extLst>
              <a:ext uri="{FF2B5EF4-FFF2-40B4-BE49-F238E27FC236}">
                <a16:creationId xmlns:a16="http://schemas.microsoft.com/office/drawing/2014/main" id="{041AB6B8-0601-17EA-2B23-A5D15CA9661D}"/>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131562" y="3279943"/>
            <a:ext cx="370162"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テキスト ボックス 2">
            <a:extLst>
              <a:ext uri="{FF2B5EF4-FFF2-40B4-BE49-F238E27FC236}">
                <a16:creationId xmlns:a16="http://schemas.microsoft.com/office/drawing/2014/main" id="{01228B71-5BFF-C194-5228-2BF02AE5B7CD}"/>
              </a:ext>
            </a:extLst>
          </p:cNvPr>
          <p:cNvSpPr txBox="1"/>
          <p:nvPr/>
        </p:nvSpPr>
        <p:spPr>
          <a:xfrm>
            <a:off x="8950377" y="3649361"/>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患者</a:t>
            </a:r>
          </a:p>
        </p:txBody>
      </p:sp>
      <p:sp>
        <p:nvSpPr>
          <p:cNvPr id="38" name="テキスト ボックス 37">
            <a:extLst>
              <a:ext uri="{FF2B5EF4-FFF2-40B4-BE49-F238E27FC236}">
                <a16:creationId xmlns:a16="http://schemas.microsoft.com/office/drawing/2014/main" id="{919F2E4F-03B2-DEB2-014C-9F680007FF89}"/>
              </a:ext>
            </a:extLst>
          </p:cNvPr>
          <p:cNvSpPr txBox="1"/>
          <p:nvPr/>
        </p:nvSpPr>
        <p:spPr>
          <a:xfrm>
            <a:off x="6266992" y="4101505"/>
            <a:ext cx="1043003"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（認証選択画面）</a:t>
            </a:r>
          </a:p>
        </p:txBody>
      </p:sp>
      <p:sp>
        <p:nvSpPr>
          <p:cNvPr id="39" name="テキスト ボックス 38">
            <a:extLst>
              <a:ext uri="{FF2B5EF4-FFF2-40B4-BE49-F238E27FC236}">
                <a16:creationId xmlns:a16="http://schemas.microsoft.com/office/drawing/2014/main" id="{9BDD2BE4-40F0-41F0-74E1-E73A79F1E13C}"/>
              </a:ext>
            </a:extLst>
          </p:cNvPr>
          <p:cNvSpPr txBox="1"/>
          <p:nvPr/>
        </p:nvSpPr>
        <p:spPr>
          <a:xfrm>
            <a:off x="5899245" y="3334339"/>
            <a:ext cx="50595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FAFB0422-F1FF-A3BD-D672-2C7F0DEADD87}"/>
              </a:ext>
            </a:extLst>
          </p:cNvPr>
          <p:cNvSpPr txBox="1">
            <a:spLocks noChangeAspect="1"/>
          </p:cNvSpPr>
          <p:nvPr/>
        </p:nvSpPr>
        <p:spPr>
          <a:xfrm>
            <a:off x="4101679" y="4715280"/>
            <a:ext cx="2392613" cy="250527"/>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4"/>
              <a:tabLst/>
              <a:defRPr/>
            </a:pPr>
            <a:r>
              <a:rPr kumimoji="1" lang="ja-JP" altLang="en-US"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資格情報を確認する。</a:t>
            </a:r>
            <a:endParaRPr kumimoji="1" lang="en-US" altLang="ja-JP"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1" i="0" u="none" strike="noStrike" kern="1200" cap="none" spc="0" normalizeH="0" baseline="0" noProof="0">
              <a:ln>
                <a:noFill/>
              </a:ln>
              <a:solidFill>
                <a:srgbClr val="4472C4"/>
              </a:solidFill>
              <a:effectLst/>
              <a:uLnTx/>
              <a:uFillTx/>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9E69572F-7429-8C29-1FBE-D42DA44AA7E6}"/>
              </a:ext>
            </a:extLst>
          </p:cNvPr>
          <p:cNvSpPr txBox="1">
            <a:spLocks noChangeAspect="1"/>
          </p:cNvSpPr>
          <p:nvPr/>
        </p:nvSpPr>
        <p:spPr>
          <a:xfrm>
            <a:off x="72586" y="4712790"/>
            <a:ext cx="3918324" cy="329890"/>
          </a:xfrm>
          <a:prstGeom prst="rect">
            <a:avLst/>
          </a:prstGeom>
          <a:noFill/>
        </p:spPr>
        <p:txBody>
          <a:bodyPr wrap="square" lIns="72000" tIns="36000" rIns="72000" bIns="36000" rtlCol="0">
            <a:noAutofit/>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startAt="3"/>
              <a:tabLst/>
              <a:defRPr/>
            </a:pPr>
            <a:r>
              <a:rPr kumimoji="1" lang="ja-JP" altLang="en-US"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rPr>
              <a:t>施術所等の担当者等がモバイル端末（又は接続した汎用カードリーダー）を用いて患者のマイナバーカードを読み取る。</a:t>
            </a:r>
            <a:endParaRPr kumimoji="1" lang="en-US" altLang="ja-JP" sz="1000" b="1" i="0" u="none" strike="noStrike" kern="1200" cap="none" spc="0" normalizeH="0" baseline="0" noProof="0">
              <a:ln>
                <a:noFill/>
              </a:ln>
              <a:solidFill>
                <a:prstClr val="black">
                  <a:lumMod val="75000"/>
                  <a:lumOff val="25000"/>
                </a:prstClr>
              </a:solidFill>
              <a:effectLst/>
              <a:uLnTx/>
              <a:uFillTx/>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1513AB67-FA7A-A857-F0A9-D9566223E1D6}"/>
              </a:ext>
            </a:extLst>
          </p:cNvPr>
          <p:cNvSpPr txBox="1"/>
          <p:nvPr/>
        </p:nvSpPr>
        <p:spPr>
          <a:xfrm>
            <a:off x="370991" y="6435793"/>
            <a:ext cx="1125625"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（読み取り画面）</a:t>
            </a:r>
          </a:p>
        </p:txBody>
      </p:sp>
      <p:pic>
        <p:nvPicPr>
          <p:cNvPr id="45" name="図 44">
            <a:extLst>
              <a:ext uri="{FF2B5EF4-FFF2-40B4-BE49-F238E27FC236}">
                <a16:creationId xmlns:a16="http://schemas.microsoft.com/office/drawing/2014/main" id="{F7B726A8-0BB5-D93B-A374-5CE5EA5A86F5}"/>
              </a:ext>
              <a:ext uri="{C183D7F6-B498-43B3-948B-1728B52AA6E4}">
                <adec:decorative xmlns:adec="http://schemas.microsoft.com/office/drawing/2017/decorative" val="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50304" y="5162076"/>
            <a:ext cx="567000" cy="1260000"/>
          </a:xfrm>
          <a:prstGeom prst="rect">
            <a:avLst/>
          </a:prstGeom>
          <a:ln>
            <a:solidFill>
              <a:sysClr val="windowText" lastClr="000000"/>
            </a:solidFill>
          </a:ln>
        </p:spPr>
      </p:pic>
      <p:sp>
        <p:nvSpPr>
          <p:cNvPr id="46" name="テキスト ボックス 45">
            <a:extLst>
              <a:ext uri="{FF2B5EF4-FFF2-40B4-BE49-F238E27FC236}">
                <a16:creationId xmlns:a16="http://schemas.microsoft.com/office/drawing/2014/main" id="{D7A78749-AB9C-86C6-0840-CB976ECC5DC9}"/>
              </a:ext>
            </a:extLst>
          </p:cNvPr>
          <p:cNvSpPr txBox="1"/>
          <p:nvPr/>
        </p:nvSpPr>
        <p:spPr>
          <a:xfrm>
            <a:off x="4155535" y="6493187"/>
            <a:ext cx="1536694" cy="2154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（資格確認結果画面）</a:t>
            </a:r>
          </a:p>
        </p:txBody>
      </p:sp>
      <p:pic>
        <p:nvPicPr>
          <p:cNvPr id="47" name="図 46">
            <a:extLst>
              <a:ext uri="{FF2B5EF4-FFF2-40B4-BE49-F238E27FC236}">
                <a16:creationId xmlns:a16="http://schemas.microsoft.com/office/drawing/2014/main" id="{264217B3-B09A-1A77-ABFB-84B446BD629E}"/>
              </a:ex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640382" y="5192988"/>
            <a:ext cx="567000" cy="1260000"/>
          </a:xfrm>
          <a:prstGeom prst="rect">
            <a:avLst/>
          </a:prstGeom>
          <a:ln>
            <a:solidFill>
              <a:sysClr val="windowText" lastClr="000000"/>
            </a:solidFill>
          </a:ln>
        </p:spPr>
      </p:pic>
      <p:pic>
        <p:nvPicPr>
          <p:cNvPr id="48" name="図 47">
            <a:extLst>
              <a:ext uri="{FF2B5EF4-FFF2-40B4-BE49-F238E27FC236}">
                <a16:creationId xmlns:a16="http://schemas.microsoft.com/office/drawing/2014/main" id="{E9EE603B-8A30-4A58-41B1-A417452A785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11085" y="5515907"/>
            <a:ext cx="538536" cy="457651"/>
          </a:xfrm>
          <a:prstGeom prst="rect">
            <a:avLst/>
          </a:prstGeom>
        </p:spPr>
      </p:pic>
      <p:sp>
        <p:nvSpPr>
          <p:cNvPr id="49" name="テキスト ボックス 2">
            <a:extLst>
              <a:ext uri="{FF2B5EF4-FFF2-40B4-BE49-F238E27FC236}">
                <a16:creationId xmlns:a16="http://schemas.microsoft.com/office/drawing/2014/main" id="{012B2439-FBEE-7016-80BE-2F13D40EC968}"/>
              </a:ext>
            </a:extLst>
          </p:cNvPr>
          <p:cNvSpPr txBox="1"/>
          <p:nvPr/>
        </p:nvSpPr>
        <p:spPr>
          <a:xfrm>
            <a:off x="1280592" y="6025438"/>
            <a:ext cx="961676" cy="167650"/>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施術所等の</a:t>
            </a:r>
            <a:br>
              <a:rPr kumimoji="1" lang="en-US" altLang="ja-JP"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担当者等</a:t>
            </a:r>
          </a:p>
        </p:txBody>
      </p:sp>
      <p:cxnSp>
        <p:nvCxnSpPr>
          <p:cNvPr id="50" name="直線矢印コネクタ 49">
            <a:extLst>
              <a:ext uri="{FF2B5EF4-FFF2-40B4-BE49-F238E27FC236}">
                <a16:creationId xmlns:a16="http://schemas.microsoft.com/office/drawing/2014/main" id="{5BD16DF4-7E0B-8F62-2AA1-802E456C1120}"/>
              </a:ext>
            </a:extLst>
          </p:cNvPr>
          <p:cNvCxnSpPr>
            <a:cxnSpLocks/>
          </p:cNvCxnSpPr>
          <p:nvPr/>
        </p:nvCxnSpPr>
        <p:spPr>
          <a:xfrm>
            <a:off x="2000672" y="5788223"/>
            <a:ext cx="1048966" cy="0"/>
          </a:xfrm>
          <a:prstGeom prst="straightConnector1">
            <a:avLst/>
          </a:prstGeom>
          <a:noFill/>
          <a:ln w="28575" cap="flat" cmpd="sng" algn="ctr">
            <a:solidFill>
              <a:sysClr val="window" lastClr="FFFFFF">
                <a:lumMod val="50000"/>
              </a:sysClr>
            </a:solidFill>
            <a:prstDash val="solid"/>
            <a:tailEnd type="triangle"/>
          </a:ln>
          <a:effectLst/>
        </p:spPr>
      </p:cxnSp>
      <p:pic>
        <p:nvPicPr>
          <p:cNvPr id="51" name="Picture 11" descr="MC900432610[1]">
            <a:extLst>
              <a:ext uri="{FF2B5EF4-FFF2-40B4-BE49-F238E27FC236}">
                <a16:creationId xmlns:a16="http://schemas.microsoft.com/office/drawing/2014/main" id="{6DDF5E14-5F9E-21BF-3ADD-8FB0032FEE67}"/>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197898" y="5586309"/>
            <a:ext cx="370162"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テキスト ボックス 2">
            <a:extLst>
              <a:ext uri="{FF2B5EF4-FFF2-40B4-BE49-F238E27FC236}">
                <a16:creationId xmlns:a16="http://schemas.microsoft.com/office/drawing/2014/main" id="{057BD3E1-1157-EA72-C99D-BA3EE836E7A5}"/>
              </a:ext>
            </a:extLst>
          </p:cNvPr>
          <p:cNvSpPr txBox="1"/>
          <p:nvPr/>
        </p:nvSpPr>
        <p:spPr>
          <a:xfrm>
            <a:off x="3022215" y="5936530"/>
            <a:ext cx="766164" cy="240985"/>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患者</a:t>
            </a:r>
          </a:p>
        </p:txBody>
      </p:sp>
      <p:sp>
        <p:nvSpPr>
          <p:cNvPr id="53" name="テキスト ボックス 52">
            <a:extLst>
              <a:ext uri="{FF2B5EF4-FFF2-40B4-BE49-F238E27FC236}">
                <a16:creationId xmlns:a16="http://schemas.microsoft.com/office/drawing/2014/main" id="{C13F5325-C8D1-4B8C-093D-E96B8F32FC25}"/>
              </a:ext>
            </a:extLst>
          </p:cNvPr>
          <p:cNvSpPr txBox="1"/>
          <p:nvPr/>
        </p:nvSpPr>
        <p:spPr>
          <a:xfrm>
            <a:off x="1906844" y="5869134"/>
            <a:ext cx="1476135"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基本的に</a:t>
            </a:r>
            <a:br>
              <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b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マイナンバーカードは</a:t>
            </a:r>
            <a:endPar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預からないようにする</a:t>
            </a:r>
          </a:p>
        </p:txBody>
      </p:sp>
      <p:pic>
        <p:nvPicPr>
          <p:cNvPr id="54" name="図 53">
            <a:extLst>
              <a:ext uri="{FF2B5EF4-FFF2-40B4-BE49-F238E27FC236}">
                <a16:creationId xmlns:a16="http://schemas.microsoft.com/office/drawing/2014/main" id="{11D5B720-948F-A290-4E18-5231922B410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21377" y="5555483"/>
            <a:ext cx="538536" cy="457651"/>
          </a:xfrm>
          <a:prstGeom prst="rect">
            <a:avLst/>
          </a:prstGeom>
        </p:spPr>
      </p:pic>
      <p:sp>
        <p:nvSpPr>
          <p:cNvPr id="55" name="テキスト ボックス 2">
            <a:extLst>
              <a:ext uri="{FF2B5EF4-FFF2-40B4-BE49-F238E27FC236}">
                <a16:creationId xmlns:a16="http://schemas.microsoft.com/office/drawing/2014/main" id="{D93C1B5B-1238-709A-A90D-5B12BBDCFFFA}"/>
              </a:ext>
            </a:extLst>
          </p:cNvPr>
          <p:cNvSpPr txBox="1"/>
          <p:nvPr/>
        </p:nvSpPr>
        <p:spPr>
          <a:xfrm>
            <a:off x="5438369" y="6043184"/>
            <a:ext cx="951448" cy="215444"/>
          </a:xfrm>
          <a:prstGeom prst="rect">
            <a:avLst/>
          </a:prstGeom>
          <a:noFill/>
          <a:ln>
            <a:noFill/>
          </a:ln>
          <a:effectLst/>
        </p:spPr>
        <p:txBody>
          <a:bodyPr wrap="square" lIns="0" tIns="0" rIns="0" bIns="0" rtlCol="0" anchor="ctr">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844078" rtl="0" eaLnBrk="1" fontAlgn="auto" latinLnBrk="0" hangingPunct="1">
              <a:lnSpc>
                <a:spcPct val="100000"/>
              </a:lnSpc>
              <a:spcBef>
                <a:spcPts val="0"/>
              </a:spcBef>
              <a:spcAft>
                <a:spcPts val="0"/>
              </a:spcAft>
              <a:buClrTx/>
              <a:buSzTx/>
              <a:buFontTx/>
              <a:buNone/>
              <a:tabLst/>
              <a:defRPr/>
            </a:pP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施術所等の</a:t>
            </a:r>
            <a:br>
              <a:rPr kumimoji="1" lang="en-US" altLang="ja-JP"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ja-JP" altLang="en-US" sz="8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担当者等</a:t>
            </a:r>
          </a:p>
        </p:txBody>
      </p:sp>
      <p:cxnSp>
        <p:nvCxnSpPr>
          <p:cNvPr id="57" name="直線コネクタ 56">
            <a:extLst>
              <a:ext uri="{FF2B5EF4-FFF2-40B4-BE49-F238E27FC236}">
                <a16:creationId xmlns:a16="http://schemas.microsoft.com/office/drawing/2014/main" id="{48328019-321B-8701-B902-6440DAD5F81A}"/>
              </a:ext>
            </a:extLst>
          </p:cNvPr>
          <p:cNvCxnSpPr>
            <a:cxnSpLocks noChangeAspect="1"/>
          </p:cNvCxnSpPr>
          <p:nvPr/>
        </p:nvCxnSpPr>
        <p:spPr>
          <a:xfrm flipV="1">
            <a:off x="4039061" y="4784135"/>
            <a:ext cx="0" cy="1758017"/>
          </a:xfrm>
          <a:prstGeom prst="line">
            <a:avLst/>
          </a:prstGeom>
          <a:noFill/>
          <a:ln w="12700" cap="flat" cmpd="sng" algn="ctr">
            <a:solidFill>
              <a:srgbClr val="7500C0"/>
            </a:solidFill>
            <a:prstDash val="sysDash"/>
          </a:ln>
          <a:effectLst/>
        </p:spPr>
      </p:cxnSp>
      <p:cxnSp>
        <p:nvCxnSpPr>
          <p:cNvPr id="58" name="直線コネクタ 57">
            <a:extLst>
              <a:ext uri="{FF2B5EF4-FFF2-40B4-BE49-F238E27FC236}">
                <a16:creationId xmlns:a16="http://schemas.microsoft.com/office/drawing/2014/main" id="{58691812-8338-1FC0-9FF6-C89B9B72B16B}"/>
              </a:ext>
            </a:extLst>
          </p:cNvPr>
          <p:cNvCxnSpPr>
            <a:cxnSpLocks noChangeAspect="1"/>
          </p:cNvCxnSpPr>
          <p:nvPr/>
        </p:nvCxnSpPr>
        <p:spPr>
          <a:xfrm flipV="1">
            <a:off x="3753513" y="2126663"/>
            <a:ext cx="0" cy="2232000"/>
          </a:xfrm>
          <a:prstGeom prst="line">
            <a:avLst/>
          </a:prstGeom>
          <a:noFill/>
          <a:ln w="12700" cap="flat" cmpd="sng" algn="ctr">
            <a:solidFill>
              <a:srgbClr val="7500C0"/>
            </a:solidFill>
            <a:prstDash val="sysDash"/>
          </a:ln>
          <a:effectLst/>
        </p:spPr>
      </p:cxnSp>
      <p:sp>
        <p:nvSpPr>
          <p:cNvPr id="59" name="正方形/長方形 58">
            <a:extLst>
              <a:ext uri="{FF2B5EF4-FFF2-40B4-BE49-F238E27FC236}">
                <a16:creationId xmlns:a16="http://schemas.microsoft.com/office/drawing/2014/main" id="{4FDEB2F6-E879-85F2-C3A0-4949876E7E3C}"/>
              </a:ext>
            </a:extLst>
          </p:cNvPr>
          <p:cNvSpPr/>
          <p:nvPr/>
        </p:nvSpPr>
        <p:spPr bwMode="auto">
          <a:xfrm rot="1157838">
            <a:off x="1825893" y="2716490"/>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A33E8227-4003-4E71-8469-4A026E07096D}"/>
              </a:ext>
            </a:extLst>
          </p:cNvPr>
          <p:cNvSpPr/>
          <p:nvPr/>
        </p:nvSpPr>
        <p:spPr bwMode="auto">
          <a:xfrm rot="1157838">
            <a:off x="2955831" y="2741857"/>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FF30AD2A-84C5-D696-CBA8-98454B3A4C4F}"/>
              </a:ext>
            </a:extLst>
          </p:cNvPr>
          <p:cNvSpPr/>
          <p:nvPr/>
        </p:nvSpPr>
        <p:spPr bwMode="auto">
          <a:xfrm rot="1157838">
            <a:off x="4426977" y="3076320"/>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BD1C9EBB-73AA-8A06-E087-7CCA1A71912D}"/>
              </a:ext>
            </a:extLst>
          </p:cNvPr>
          <p:cNvSpPr/>
          <p:nvPr/>
        </p:nvSpPr>
        <p:spPr bwMode="auto">
          <a:xfrm rot="1157838">
            <a:off x="6512566" y="3092358"/>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90249360-0958-CDB8-D9C9-089E5A64A3C1}"/>
              </a:ext>
            </a:extLst>
          </p:cNvPr>
          <p:cNvSpPr/>
          <p:nvPr/>
        </p:nvSpPr>
        <p:spPr bwMode="auto">
          <a:xfrm rot="1157838">
            <a:off x="8642245" y="3086608"/>
            <a:ext cx="576000"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6F5EEB73-33C1-1C99-BEB8-B5DB4309AA15}"/>
              </a:ext>
            </a:extLst>
          </p:cNvPr>
          <p:cNvSpPr/>
          <p:nvPr/>
        </p:nvSpPr>
        <p:spPr bwMode="auto">
          <a:xfrm rot="1157838">
            <a:off x="657808" y="5154451"/>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29" name="正方形/長方形 128">
            <a:extLst>
              <a:ext uri="{FF2B5EF4-FFF2-40B4-BE49-F238E27FC236}">
                <a16:creationId xmlns:a16="http://schemas.microsoft.com/office/drawing/2014/main" id="{779CA569-D96F-3CFE-FB10-39CA1E622982}"/>
              </a:ext>
            </a:extLst>
          </p:cNvPr>
          <p:cNvSpPr/>
          <p:nvPr/>
        </p:nvSpPr>
        <p:spPr bwMode="auto">
          <a:xfrm rot="1157838">
            <a:off x="4696897" y="5162120"/>
            <a:ext cx="688609" cy="162492"/>
          </a:xfrm>
          <a:prstGeom prst="rect">
            <a:avLst/>
          </a:prstGeom>
          <a:solidFill>
            <a:srgbClr val="4F81BD">
              <a:lumMod val="20000"/>
              <a:lumOff val="80000"/>
            </a:srgbClr>
          </a:solidFill>
          <a:ln w="9525" cap="flat" cmpd="sng" algn="ctr">
            <a:noFill/>
            <a:prstDash val="solid"/>
            <a:round/>
            <a:headEnd type="none" w="med" len="med"/>
            <a:tailEnd type="none" w="med" len="med"/>
          </a:ln>
          <a:effectLst/>
        </p:spPr>
        <p:txBody>
          <a:bodyPr vert="horz" wrap="square" lIns="0" tIns="72000" rIns="0" bIns="7200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Image</a:t>
            </a:r>
            <a:endParaRPr kumimoji="0" lang="ja-JP" altLang="en-US" sz="9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2C3103B8-8E38-3492-A4BF-3A15F1C2C238}"/>
              </a:ext>
            </a:extLst>
          </p:cNvPr>
          <p:cNvSpPr txBox="1"/>
          <p:nvPr/>
        </p:nvSpPr>
        <p:spPr>
          <a:xfrm>
            <a:off x="5383172" y="6416741"/>
            <a:ext cx="3248404" cy="246221"/>
          </a:xfrm>
          <a:prstGeom prst="rect">
            <a:avLst/>
          </a:prstGeom>
          <a:noFill/>
        </p:spPr>
        <p:txBody>
          <a:bodyPr wrap="square">
            <a:spAutoFit/>
          </a:bodyPr>
          <a:lstStyle/>
          <a:p>
            <a:pPr marL="171450" indent="-171450">
              <a:lnSpc>
                <a:spcPct val="100000"/>
              </a:lnSpc>
              <a:spcBef>
                <a:spcPts val="300"/>
              </a:spcBef>
              <a:buFont typeface="Meiryo UI" panose="020B0604030504040204" pitchFamily="50" charset="-128"/>
              <a:buChar char="※"/>
            </a:pPr>
            <a:r>
              <a:rPr lang="ja-JP" altLang="en-US" sz="1000">
                <a:latin typeface="Meiryo UI" panose="020B0604030504040204" pitchFamily="50" charset="-128"/>
                <a:ea typeface="Meiryo UI" panose="020B0604030504040204" pitchFamily="50" charset="-128"/>
              </a:rPr>
              <a:t>資格確認結果は翌月末までは再度確認することができる。</a:t>
            </a:r>
            <a:endParaRPr lang="en-US" altLang="ja-JP" sz="1000">
              <a:latin typeface="Meiryo UI" panose="020B0604030504040204" pitchFamily="50" charset="-128"/>
              <a:ea typeface="Meiryo UI" panose="020B0604030504040204" pitchFamily="50" charset="-128"/>
            </a:endParaRPr>
          </a:p>
        </p:txBody>
      </p:sp>
      <p:sp>
        <p:nvSpPr>
          <p:cNvPr id="43" name="スライド番号プレースホルダー 2">
            <a:extLst>
              <a:ext uri="{FF2B5EF4-FFF2-40B4-BE49-F238E27FC236}">
                <a16:creationId xmlns:a16="http://schemas.microsoft.com/office/drawing/2014/main" id="{65D523C2-E1D1-6365-AEEA-D6ADDCBD3EC7}"/>
              </a:ext>
            </a:extLst>
          </p:cNvPr>
          <p:cNvSpPr txBox="1">
            <a:spLocks/>
          </p:cNvSpPr>
          <p:nvPr/>
        </p:nvSpPr>
        <p:spPr>
          <a:xfrm>
            <a:off x="9229260" y="6545413"/>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6</a:t>
            </a:fld>
            <a:endParaRPr lang="en-US" sz="1200">
              <a:solidFill>
                <a:srgbClr val="000000"/>
              </a:solidFill>
              <a:latin typeface="Arial" panose="020B0604020202020204" pitchFamily="34" charset="0"/>
              <a:ea typeface="メイリオ"/>
              <a:cs typeface="Arial" panose="020B0604020202020204" pitchFamily="34" charset="0"/>
            </a:endParaRPr>
          </a:p>
        </p:txBody>
      </p:sp>
    </p:spTree>
    <p:extLst>
      <p:ext uri="{BB962C8B-B14F-4D97-AF65-F5344CB8AC3E}">
        <p14:creationId xmlns:p14="http://schemas.microsoft.com/office/powerpoint/2010/main" val="3204491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a:extLst>
              <a:ext uri="{FF2B5EF4-FFF2-40B4-BE49-F238E27FC236}">
                <a16:creationId xmlns:a16="http://schemas.microsoft.com/office/drawing/2014/main" id="{5935D6B0-6481-C444-7F53-391E9172E9D3}"/>
              </a:ext>
            </a:extLst>
          </p:cNvPr>
          <p:cNvSpPr txBox="1"/>
          <p:nvPr/>
        </p:nvSpPr>
        <p:spPr>
          <a:xfrm>
            <a:off x="179925" y="2087388"/>
            <a:ext cx="1829850" cy="2616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①右上の　　マークをクリック</a:t>
            </a:r>
            <a:endParaRPr kumimoji="0" lang="ja-JP" altLang="ja-JP" sz="1400" b="1" i="0" u="none" strike="noStrike" kern="100" cap="none" spc="0" normalizeH="0" baseline="0" noProof="0">
              <a:ln>
                <a:noFill/>
              </a:ln>
              <a:solidFill>
                <a:srgbClr val="000000"/>
              </a:solidFill>
              <a:effectLst/>
              <a:uLnTx/>
              <a:uFillTx/>
              <a:latin typeface="Arial" panose="020B0604020202020204" pitchFamily="34" charset="0"/>
              <a:ea typeface="Meiryo UI" panose="020B0604030504040204" pitchFamily="50" charset="-128"/>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BB391B48-8C59-9438-C6D3-1A9DBFE88F16}"/>
              </a:ext>
            </a:extLst>
          </p:cNvPr>
          <p:cNvSpPr txBox="1"/>
          <p:nvPr/>
        </p:nvSpPr>
        <p:spPr>
          <a:xfrm>
            <a:off x="2185483" y="2087388"/>
            <a:ext cx="1543730" cy="43088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②「セキュリティ設定」</a:t>
            </a:r>
            <a:br>
              <a:rPr kumimoji="0" lang="en-US" altLang="ja-JP" sz="11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br>
            <a:r>
              <a:rPr kumimoji="0" lang="ja-JP" altLang="en-US" sz="11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　　をクリック</a:t>
            </a:r>
            <a:endParaRPr kumimoji="0" lang="ja-JP" altLang="ja-JP" sz="1400" b="1" i="0" u="none" strike="noStrike" kern="100" cap="none" spc="0" normalizeH="0" baseline="0" noProof="0">
              <a:ln>
                <a:noFill/>
              </a:ln>
              <a:solidFill>
                <a:srgbClr val="000000"/>
              </a:solidFill>
              <a:effectLst/>
              <a:uLnTx/>
              <a:uFillTx/>
              <a:latin typeface="Arial" panose="020B0604020202020204" pitchFamily="34" charset="0"/>
              <a:ea typeface="Meiryo UI" panose="020B0604030504040204" pitchFamily="50" charset="-128"/>
              <a:cs typeface="Times New Roman" panose="02020603050405020304" pitchFamily="18" charset="0"/>
            </a:endParaRPr>
          </a:p>
        </p:txBody>
      </p:sp>
      <p:pic>
        <p:nvPicPr>
          <p:cNvPr id="6" name="図 5">
            <a:extLst>
              <a:ext uri="{FF2B5EF4-FFF2-40B4-BE49-F238E27FC236}">
                <a16:creationId xmlns:a16="http://schemas.microsoft.com/office/drawing/2014/main" id="{0C7D1BC3-CA05-67F5-A0F7-1314996FA828}"/>
              </a:ext>
            </a:extLst>
          </p:cNvPr>
          <p:cNvPicPr>
            <a:picLocks noChangeAspect="1"/>
          </p:cNvPicPr>
          <p:nvPr/>
        </p:nvPicPr>
        <p:blipFill>
          <a:blip r:embed="rId3"/>
          <a:srcRect r="78051"/>
          <a:stretch/>
        </p:blipFill>
        <p:spPr>
          <a:xfrm>
            <a:off x="4078716" y="2653456"/>
            <a:ext cx="1748566" cy="3598100"/>
          </a:xfrm>
          <a:prstGeom prst="rect">
            <a:avLst/>
          </a:prstGeom>
        </p:spPr>
      </p:pic>
      <p:pic>
        <p:nvPicPr>
          <p:cNvPr id="7" name="図 6">
            <a:extLst>
              <a:ext uri="{FF2B5EF4-FFF2-40B4-BE49-F238E27FC236}">
                <a16:creationId xmlns:a16="http://schemas.microsoft.com/office/drawing/2014/main" id="{F90EE8F0-AE86-9F82-0426-FA978DC04B66}"/>
              </a:ext>
            </a:extLst>
          </p:cNvPr>
          <p:cNvPicPr>
            <a:picLocks noChangeAspect="1"/>
          </p:cNvPicPr>
          <p:nvPr/>
        </p:nvPicPr>
        <p:blipFill>
          <a:blip r:embed="rId3"/>
          <a:srcRect l="75182"/>
          <a:stretch/>
        </p:blipFill>
        <p:spPr>
          <a:xfrm>
            <a:off x="7928881" y="2629311"/>
            <a:ext cx="1977118" cy="3598100"/>
          </a:xfrm>
          <a:prstGeom prst="rect">
            <a:avLst/>
          </a:prstGeom>
        </p:spPr>
      </p:pic>
      <p:grpSp>
        <p:nvGrpSpPr>
          <p:cNvPr id="15" name="グループ化 14">
            <a:extLst>
              <a:ext uri="{FF2B5EF4-FFF2-40B4-BE49-F238E27FC236}">
                <a16:creationId xmlns:a16="http://schemas.microsoft.com/office/drawing/2014/main" id="{5AF59798-619A-15C5-9A97-687FAD43759A}"/>
              </a:ext>
            </a:extLst>
          </p:cNvPr>
          <p:cNvGrpSpPr/>
          <p:nvPr/>
        </p:nvGrpSpPr>
        <p:grpSpPr>
          <a:xfrm>
            <a:off x="5997626" y="2643476"/>
            <a:ext cx="1784409" cy="3598100"/>
            <a:chOff x="5943599" y="2396884"/>
            <a:chExt cx="2007871" cy="4048690"/>
          </a:xfrm>
        </p:grpSpPr>
        <p:pic>
          <p:nvPicPr>
            <p:cNvPr id="8" name="図 7">
              <a:extLst>
                <a:ext uri="{FF2B5EF4-FFF2-40B4-BE49-F238E27FC236}">
                  <a16:creationId xmlns:a16="http://schemas.microsoft.com/office/drawing/2014/main" id="{27C9D946-F5CB-9D15-BBD1-EA9FD0288145}"/>
                </a:ext>
              </a:extLst>
            </p:cNvPr>
            <p:cNvPicPr>
              <a:picLocks noChangeAspect="1"/>
            </p:cNvPicPr>
            <p:nvPr/>
          </p:nvPicPr>
          <p:blipFill>
            <a:blip r:embed="rId3"/>
            <a:srcRect l="28749" r="48938"/>
            <a:stretch/>
          </p:blipFill>
          <p:spPr>
            <a:xfrm>
              <a:off x="5943599" y="2396884"/>
              <a:ext cx="2000251" cy="4048690"/>
            </a:xfrm>
            <a:prstGeom prst="rect">
              <a:avLst/>
            </a:prstGeom>
          </p:spPr>
        </p:pic>
        <p:pic>
          <p:nvPicPr>
            <p:cNvPr id="12" name="図 11">
              <a:extLst>
                <a:ext uri="{FF2B5EF4-FFF2-40B4-BE49-F238E27FC236}">
                  <a16:creationId xmlns:a16="http://schemas.microsoft.com/office/drawing/2014/main" id="{5C3CC2C8-1497-A4E5-92E2-188F67BF235A}"/>
                </a:ext>
              </a:extLst>
            </p:cNvPr>
            <p:cNvPicPr>
              <a:picLocks noChangeAspect="1"/>
            </p:cNvPicPr>
            <p:nvPr/>
          </p:nvPicPr>
          <p:blipFill>
            <a:blip r:embed="rId4"/>
            <a:stretch>
              <a:fillRect/>
            </a:stretch>
          </p:blipFill>
          <p:spPr>
            <a:xfrm>
              <a:off x="6153926" y="4624472"/>
              <a:ext cx="1575786" cy="1084256"/>
            </a:xfrm>
            <a:prstGeom prst="rect">
              <a:avLst/>
            </a:prstGeom>
          </p:spPr>
        </p:pic>
        <p:pic>
          <p:nvPicPr>
            <p:cNvPr id="14" name="図 13">
              <a:extLst>
                <a:ext uri="{FF2B5EF4-FFF2-40B4-BE49-F238E27FC236}">
                  <a16:creationId xmlns:a16="http://schemas.microsoft.com/office/drawing/2014/main" id="{50A11041-908F-4766-6BE6-30CDBEAFD50E}"/>
                </a:ext>
              </a:extLst>
            </p:cNvPr>
            <p:cNvPicPr>
              <a:picLocks noChangeAspect="1"/>
            </p:cNvPicPr>
            <p:nvPr/>
          </p:nvPicPr>
          <p:blipFill>
            <a:blip r:embed="rId3"/>
            <a:srcRect l="48618" t="7082" r="48909" b="68074"/>
            <a:stretch/>
          </p:blipFill>
          <p:spPr>
            <a:xfrm>
              <a:off x="7729712" y="4702888"/>
              <a:ext cx="221758" cy="1005840"/>
            </a:xfrm>
            <a:prstGeom prst="rect">
              <a:avLst/>
            </a:prstGeom>
          </p:spPr>
        </p:pic>
      </p:grpSp>
      <p:pic>
        <p:nvPicPr>
          <p:cNvPr id="31" name="図 30">
            <a:extLst>
              <a:ext uri="{FF2B5EF4-FFF2-40B4-BE49-F238E27FC236}">
                <a16:creationId xmlns:a16="http://schemas.microsoft.com/office/drawing/2014/main" id="{6CA10819-CD46-7CE9-9B69-B7732137DE21}"/>
              </a:ext>
            </a:extLst>
          </p:cNvPr>
          <p:cNvPicPr>
            <a:picLocks noChangeAspect="1"/>
          </p:cNvPicPr>
          <p:nvPr/>
        </p:nvPicPr>
        <p:blipFill>
          <a:blip r:embed="rId5"/>
          <a:stretch>
            <a:fillRect/>
          </a:stretch>
        </p:blipFill>
        <p:spPr>
          <a:xfrm>
            <a:off x="2123965" y="2708996"/>
            <a:ext cx="1666766" cy="3479172"/>
          </a:xfrm>
          <a:prstGeom prst="rect">
            <a:avLst/>
          </a:prstGeom>
        </p:spPr>
      </p:pic>
      <p:pic>
        <p:nvPicPr>
          <p:cNvPr id="36" name="図 35">
            <a:extLst>
              <a:ext uri="{FF2B5EF4-FFF2-40B4-BE49-F238E27FC236}">
                <a16:creationId xmlns:a16="http://schemas.microsoft.com/office/drawing/2014/main" id="{83B90BCE-0A5B-4550-ED06-6B03E7971FD2}"/>
              </a:ext>
            </a:extLst>
          </p:cNvPr>
          <p:cNvPicPr>
            <a:picLocks noChangeAspect="1"/>
          </p:cNvPicPr>
          <p:nvPr/>
        </p:nvPicPr>
        <p:blipFill>
          <a:blip r:embed="rId6"/>
          <a:stretch>
            <a:fillRect/>
          </a:stretch>
        </p:blipFill>
        <p:spPr>
          <a:xfrm>
            <a:off x="179925" y="2653456"/>
            <a:ext cx="1666766" cy="3503445"/>
          </a:xfrm>
          <a:prstGeom prst="rect">
            <a:avLst/>
          </a:prstGeom>
        </p:spPr>
      </p:pic>
      <p:sp>
        <p:nvSpPr>
          <p:cNvPr id="39" name="テキスト ボックス 38">
            <a:extLst>
              <a:ext uri="{FF2B5EF4-FFF2-40B4-BE49-F238E27FC236}">
                <a16:creationId xmlns:a16="http://schemas.microsoft.com/office/drawing/2014/main" id="{55BA52BE-9FE8-B490-C649-E302DDEDA29F}"/>
              </a:ext>
            </a:extLst>
          </p:cNvPr>
          <p:cNvSpPr txBox="1"/>
          <p:nvPr/>
        </p:nvSpPr>
        <p:spPr>
          <a:xfrm>
            <a:off x="4078716" y="2087388"/>
            <a:ext cx="1617234" cy="43088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③「資格確認結果検索」　　</a:t>
            </a:r>
            <a:endParaRPr kumimoji="0" lang="en-US" altLang="ja-JP" sz="11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　　をクリック</a:t>
            </a:r>
            <a:endParaRPr kumimoji="0" lang="ja-JP" altLang="ja-JP" sz="1400" b="1" i="0" u="none" strike="noStrike" kern="100" cap="none" spc="0" normalizeH="0" baseline="0" noProof="0">
              <a:ln>
                <a:noFill/>
              </a:ln>
              <a:solidFill>
                <a:srgbClr val="000000"/>
              </a:solidFill>
              <a:effectLst/>
              <a:uLnTx/>
              <a:uFillTx/>
              <a:latin typeface="Arial" panose="020B0604020202020204" pitchFamily="34" charset="0"/>
              <a:ea typeface="Meiryo UI" panose="020B0604030504040204" pitchFamily="50" charset="-128"/>
              <a:cs typeface="Times New Roman" panose="02020603050405020304" pitchFamily="18" charset="0"/>
            </a:endParaRPr>
          </a:p>
        </p:txBody>
      </p:sp>
      <p:sp>
        <p:nvSpPr>
          <p:cNvPr id="40" name="テキスト ボックス 39">
            <a:extLst>
              <a:ext uri="{FF2B5EF4-FFF2-40B4-BE49-F238E27FC236}">
                <a16:creationId xmlns:a16="http://schemas.microsoft.com/office/drawing/2014/main" id="{B3203AAE-3B10-2DA6-9F1D-0426523A2B8A}"/>
              </a:ext>
            </a:extLst>
          </p:cNvPr>
          <p:cNvSpPr txBox="1"/>
          <p:nvPr/>
        </p:nvSpPr>
        <p:spPr>
          <a:xfrm>
            <a:off x="6041227" y="2087388"/>
            <a:ext cx="1543730" cy="2616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④患者を選択</a:t>
            </a:r>
            <a:endParaRPr kumimoji="0" lang="ja-JP" altLang="ja-JP" sz="1400" b="1" i="0" u="none" strike="noStrike" kern="100" cap="none" spc="0" normalizeH="0" baseline="0" noProof="0">
              <a:ln>
                <a:noFill/>
              </a:ln>
              <a:solidFill>
                <a:srgbClr val="000000"/>
              </a:solidFill>
              <a:effectLst/>
              <a:uLnTx/>
              <a:uFillTx/>
              <a:latin typeface="Arial" panose="020B0604020202020204" pitchFamily="34" charset="0"/>
              <a:ea typeface="Meiryo UI" panose="020B0604030504040204" pitchFamily="50" charset="-128"/>
              <a:cs typeface="Times New Roman" panose="02020603050405020304" pitchFamily="18" charset="0"/>
            </a:endParaRPr>
          </a:p>
        </p:txBody>
      </p:sp>
      <p:sp>
        <p:nvSpPr>
          <p:cNvPr id="41" name="テキスト ボックス 40">
            <a:extLst>
              <a:ext uri="{FF2B5EF4-FFF2-40B4-BE49-F238E27FC236}">
                <a16:creationId xmlns:a16="http://schemas.microsoft.com/office/drawing/2014/main" id="{F9119AC7-8DFB-F0AF-DEBE-D8AACE84AA43}"/>
              </a:ext>
            </a:extLst>
          </p:cNvPr>
          <p:cNvSpPr txBox="1"/>
          <p:nvPr/>
        </p:nvSpPr>
        <p:spPr>
          <a:xfrm>
            <a:off x="8003738" y="2087388"/>
            <a:ext cx="1543730" cy="60016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⑤資格情報が表示</a:t>
            </a:r>
            <a:endParaRPr kumimoji="0" lang="en-US" altLang="ja-JP" sz="11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1" i="0" u="none" strike="noStrike" kern="1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（右上「コピー」クリックでコピー可能）</a:t>
            </a:r>
            <a:endParaRPr kumimoji="0" lang="ja-JP" altLang="ja-JP" sz="1400" b="1" i="0" u="none" strike="noStrike" kern="100" cap="none" spc="0" normalizeH="0" baseline="0" noProof="0" dirty="0">
              <a:ln>
                <a:noFill/>
              </a:ln>
              <a:solidFill>
                <a:srgbClr val="000000"/>
              </a:solidFill>
              <a:effectLst/>
              <a:uLnTx/>
              <a:uFillTx/>
              <a:latin typeface="Arial" panose="020B0604020202020204" pitchFamily="34" charset="0"/>
              <a:ea typeface="Meiryo UI" panose="020B0604030504040204" pitchFamily="50" charset="-128"/>
              <a:cs typeface="Times New Roman" panose="02020603050405020304" pitchFamily="18" charset="0"/>
            </a:endParaRPr>
          </a:p>
        </p:txBody>
      </p:sp>
      <p:pic>
        <p:nvPicPr>
          <p:cNvPr id="42" name="図 41">
            <a:extLst>
              <a:ext uri="{FF2B5EF4-FFF2-40B4-BE49-F238E27FC236}">
                <a16:creationId xmlns:a16="http://schemas.microsoft.com/office/drawing/2014/main" id="{6CCD9444-241B-865F-DCFD-84F5A295719C}"/>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51628" b="61163" l="78641" r="90777">
                        <a14:foregroundMark x1="83010" y1="52093" x2="85922" y2="57674"/>
                        <a14:foregroundMark x1="82039" y1="51628" x2="82039" y2="55581"/>
                        <a14:foregroundMark x1="79126" y1="54884" x2="84951" y2="59535"/>
                        <a14:foregroundMark x1="83010" y1="60930" x2="84466" y2="61163"/>
                        <a14:foregroundMark x1="87379" y1="54884" x2="90291" y2="59302"/>
                      </a14:backgroundRemoval>
                    </a14:imgEffect>
                  </a14:imgLayer>
                </a14:imgProps>
              </a:ext>
            </a:extLst>
          </a:blip>
          <a:srcRect l="77583" t="51349" r="7130" b="37632"/>
          <a:stretch/>
        </p:blipFill>
        <p:spPr>
          <a:xfrm>
            <a:off x="9292674" y="3261076"/>
            <a:ext cx="254794" cy="383381"/>
          </a:xfrm>
          <a:prstGeom prst="rect">
            <a:avLst/>
          </a:prstGeom>
        </p:spPr>
      </p:pic>
      <p:sp>
        <p:nvSpPr>
          <p:cNvPr id="44" name="ホームベース 308">
            <a:extLst>
              <a:ext uri="{FF2B5EF4-FFF2-40B4-BE49-F238E27FC236}">
                <a16:creationId xmlns:a16="http://schemas.microsoft.com/office/drawing/2014/main" id="{10B2D88C-2B35-C9B4-8B78-1A78C8DBC4D6}"/>
              </a:ext>
            </a:extLst>
          </p:cNvPr>
          <p:cNvSpPr>
            <a:spLocks/>
          </p:cNvSpPr>
          <p:nvPr/>
        </p:nvSpPr>
        <p:spPr>
          <a:xfrm>
            <a:off x="205586" y="1732464"/>
            <a:ext cx="9528964" cy="324000"/>
          </a:xfrm>
          <a:prstGeom prst="homePlate">
            <a:avLst>
              <a:gd name="adj" fmla="val 22491"/>
            </a:avLst>
          </a:prstGeom>
          <a:solidFill>
            <a:srgbClr val="7500C0"/>
          </a:solidFill>
          <a:ln w="12700" cap="flat" cmpd="sng" algn="ctr">
            <a:noFill/>
            <a:prstDash val="solid"/>
            <a:miter lim="800000"/>
          </a:ln>
          <a:effectLst/>
        </p:spPr>
        <p:txBody>
          <a:bodyPr wrap="none" lIns="72000" tIns="36000" rIns="72000" bIns="36000" rtlCol="0" anchor="ctr"/>
          <a:lstStyle/>
          <a:p>
            <a:pPr marL="0" marR="0" lvl="0" indent="0" algn="l" defTabSz="1030901" rtl="0" eaLnBrk="1" fontAlgn="auto" latinLnBrk="0" hangingPunct="1">
              <a:lnSpc>
                <a:spcPct val="120000"/>
              </a:lnSpc>
              <a:spcBef>
                <a:spcPts val="0"/>
              </a:spcBef>
              <a:spcAft>
                <a:spcPts val="0"/>
              </a:spcAft>
              <a:buClrTx/>
              <a:buSzTx/>
              <a:buFontTx/>
              <a:buNone/>
              <a:tabLst/>
              <a:defRPr/>
            </a:pPr>
            <a:r>
              <a:rPr kumimoji="1" lang="ja-JP" altLang="en-US" sz="1200" b="1" i="0" u="none" strike="noStrike" kern="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過去に来院した患者の資格確認結果の確認</a:t>
            </a:r>
          </a:p>
        </p:txBody>
      </p:sp>
      <p:sp>
        <p:nvSpPr>
          <p:cNvPr id="45" name="テキスト ボックス 44">
            <a:extLst>
              <a:ext uri="{FF2B5EF4-FFF2-40B4-BE49-F238E27FC236}">
                <a16:creationId xmlns:a16="http://schemas.microsoft.com/office/drawing/2014/main" id="{B7D03118-8FB9-97AB-1B68-8C1796DC7DCB}"/>
              </a:ext>
            </a:extLst>
          </p:cNvPr>
          <p:cNvSpPr txBox="1"/>
          <p:nvPr/>
        </p:nvSpPr>
        <p:spPr>
          <a:xfrm>
            <a:off x="216418" y="6251556"/>
            <a:ext cx="8251031"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hlinkClick r:id="rId9"/>
              </a:rPr>
              <a:t>マイナ資格確認アプリ（施術所等向け）</a:t>
            </a:r>
            <a:r>
              <a:rPr kumimoji="0"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hlinkClick r:id="rId9"/>
              </a:rPr>
              <a:t> - </a:t>
            </a:r>
            <a:r>
              <a:rPr kumimoji="0"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hlinkClick r:id="rId9"/>
              </a:rPr>
              <a:t>手順書・マニュアル</a:t>
            </a:r>
            <a:br>
              <a:rPr kumimoji="0"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br>
            <a:r>
              <a:rPr kumimoji="0" lang="ja-JP" altLang="en-US"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「マイナ資格確認アプリのセットアップと使い方」を参照 </a:t>
            </a:r>
          </a:p>
        </p:txBody>
      </p:sp>
      <p:pic>
        <p:nvPicPr>
          <p:cNvPr id="46" name="図 45">
            <a:extLst>
              <a:ext uri="{FF2B5EF4-FFF2-40B4-BE49-F238E27FC236}">
                <a16:creationId xmlns:a16="http://schemas.microsoft.com/office/drawing/2014/main" id="{BD04A75A-E57E-10AC-9FF9-D69ACA6B0D37}"/>
              </a:ext>
            </a:extLst>
          </p:cNvPr>
          <p:cNvPicPr>
            <a:picLocks noChangeAspect="1"/>
          </p:cNvPicPr>
          <p:nvPr/>
        </p:nvPicPr>
        <p:blipFill>
          <a:blip r:embed="rId6"/>
          <a:srcRect l="84767" t="11459" r="7089" b="85389"/>
          <a:stretch/>
        </p:blipFill>
        <p:spPr>
          <a:xfrm>
            <a:off x="827993" y="2166936"/>
            <a:ext cx="135731" cy="110448"/>
          </a:xfrm>
          <a:prstGeom prst="rect">
            <a:avLst/>
          </a:prstGeom>
        </p:spPr>
      </p:pic>
      <p:sp>
        <p:nvSpPr>
          <p:cNvPr id="47" name="正方形/長方形 46">
            <a:extLst>
              <a:ext uri="{FF2B5EF4-FFF2-40B4-BE49-F238E27FC236}">
                <a16:creationId xmlns:a16="http://schemas.microsoft.com/office/drawing/2014/main" id="{DB14D97A-F505-A39F-A725-99FE8F64BCFA}"/>
              </a:ext>
            </a:extLst>
          </p:cNvPr>
          <p:cNvSpPr/>
          <p:nvPr/>
        </p:nvSpPr>
        <p:spPr>
          <a:xfrm>
            <a:off x="9236075" y="3028950"/>
            <a:ext cx="311393" cy="231449"/>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sysClr val="windowText" lastClr="000000"/>
              </a:solidFill>
              <a:effectLst/>
              <a:uLnTx/>
              <a:uFillTx/>
              <a:latin typeface="Segoe UI"/>
              <a:ea typeface="メイリオ"/>
              <a:cs typeface="+mn-cs"/>
            </a:endParaRPr>
          </a:p>
        </p:txBody>
      </p:sp>
      <p:pic>
        <p:nvPicPr>
          <p:cNvPr id="10" name="図 9">
            <a:extLst>
              <a:ext uri="{FF2B5EF4-FFF2-40B4-BE49-F238E27FC236}">
                <a16:creationId xmlns:a16="http://schemas.microsoft.com/office/drawing/2014/main" id="{B0529181-E97D-FDC6-3C4E-ACDD86A71C6A}"/>
              </a:ext>
            </a:extLst>
          </p:cNvPr>
          <p:cNvPicPr>
            <a:picLocks noChangeAspect="1"/>
          </p:cNvPicPr>
          <p:nvPr/>
        </p:nvPicPr>
        <p:blipFill>
          <a:blip r:embed="rId5"/>
          <a:srcRect l="-621" t="19052" r="89136" b="59594"/>
          <a:stretch/>
        </p:blipFill>
        <p:spPr>
          <a:xfrm>
            <a:off x="2114454" y="3928802"/>
            <a:ext cx="191441" cy="742950"/>
          </a:xfrm>
          <a:prstGeom prst="rect">
            <a:avLst/>
          </a:prstGeom>
        </p:spPr>
      </p:pic>
      <p:pic>
        <p:nvPicPr>
          <p:cNvPr id="11" name="図 10">
            <a:extLst>
              <a:ext uri="{FF2B5EF4-FFF2-40B4-BE49-F238E27FC236}">
                <a16:creationId xmlns:a16="http://schemas.microsoft.com/office/drawing/2014/main" id="{E891E316-D2AD-75A3-E0F9-7D98D9CA5DC0}"/>
              </a:ext>
            </a:extLst>
          </p:cNvPr>
          <p:cNvPicPr>
            <a:picLocks noChangeAspect="1"/>
          </p:cNvPicPr>
          <p:nvPr/>
        </p:nvPicPr>
        <p:blipFill>
          <a:blip r:embed="rId5"/>
          <a:srcRect l="76869" t="16314" b="59320"/>
          <a:stretch/>
        </p:blipFill>
        <p:spPr>
          <a:xfrm>
            <a:off x="3405188" y="3280203"/>
            <a:ext cx="385543" cy="847725"/>
          </a:xfrm>
          <a:prstGeom prst="rect">
            <a:avLst/>
          </a:prstGeom>
        </p:spPr>
      </p:pic>
      <p:pic>
        <p:nvPicPr>
          <p:cNvPr id="13" name="図 12">
            <a:extLst>
              <a:ext uri="{FF2B5EF4-FFF2-40B4-BE49-F238E27FC236}">
                <a16:creationId xmlns:a16="http://schemas.microsoft.com/office/drawing/2014/main" id="{93807A7C-E3A7-709C-ED2B-FE2516D15508}"/>
              </a:ext>
            </a:extLst>
          </p:cNvPr>
          <p:cNvPicPr>
            <a:picLocks noChangeAspect="1"/>
          </p:cNvPicPr>
          <p:nvPr/>
        </p:nvPicPr>
        <p:blipFill>
          <a:blip r:embed="rId5"/>
          <a:srcRect l="76869" t="16314" b="74474"/>
          <a:stretch/>
        </p:blipFill>
        <p:spPr>
          <a:xfrm>
            <a:off x="3405188" y="4175800"/>
            <a:ext cx="385543" cy="320481"/>
          </a:xfrm>
          <a:prstGeom prst="rect">
            <a:avLst/>
          </a:prstGeom>
        </p:spPr>
      </p:pic>
      <p:pic>
        <p:nvPicPr>
          <p:cNvPr id="17" name="図 16">
            <a:extLst>
              <a:ext uri="{FF2B5EF4-FFF2-40B4-BE49-F238E27FC236}">
                <a16:creationId xmlns:a16="http://schemas.microsoft.com/office/drawing/2014/main" id="{B2644F33-D919-A485-BF54-2F2577DAFF2D}"/>
              </a:ext>
            </a:extLst>
          </p:cNvPr>
          <p:cNvPicPr>
            <a:picLocks noChangeAspect="1"/>
          </p:cNvPicPr>
          <p:nvPr/>
        </p:nvPicPr>
        <p:blipFill>
          <a:blip r:embed="rId10"/>
          <a:stretch>
            <a:fillRect/>
          </a:stretch>
        </p:blipFill>
        <p:spPr>
          <a:xfrm>
            <a:off x="2290019" y="3246806"/>
            <a:ext cx="1381331" cy="1927174"/>
          </a:xfrm>
          <a:prstGeom prst="rect">
            <a:avLst/>
          </a:prstGeom>
        </p:spPr>
      </p:pic>
      <p:pic>
        <p:nvPicPr>
          <p:cNvPr id="19" name="図 18">
            <a:extLst>
              <a:ext uri="{FF2B5EF4-FFF2-40B4-BE49-F238E27FC236}">
                <a16:creationId xmlns:a16="http://schemas.microsoft.com/office/drawing/2014/main" id="{4D53CE93-6F69-DF5A-31DF-768EB1203DF6}"/>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51628" b="61163" l="78641" r="90777">
                        <a14:foregroundMark x1="83010" y1="52093" x2="85922" y2="57674"/>
                        <a14:foregroundMark x1="82039" y1="51628" x2="82039" y2="55581"/>
                        <a14:foregroundMark x1="79126" y1="54884" x2="84951" y2="59535"/>
                        <a14:foregroundMark x1="83010" y1="60930" x2="84466" y2="61163"/>
                        <a14:foregroundMark x1="87379" y1="54884" x2="90291" y2="59302"/>
                      </a14:backgroundRemoval>
                    </a14:imgEffect>
                  </a14:imgLayer>
                </a14:imgProps>
              </a:ext>
            </a:extLst>
          </a:blip>
          <a:srcRect l="77583" t="51349" r="7130" b="37632"/>
          <a:stretch/>
        </p:blipFill>
        <p:spPr>
          <a:xfrm>
            <a:off x="3378874" y="3562758"/>
            <a:ext cx="254794" cy="383381"/>
          </a:xfrm>
          <a:prstGeom prst="rect">
            <a:avLst/>
          </a:prstGeom>
        </p:spPr>
      </p:pic>
      <p:sp>
        <p:nvSpPr>
          <p:cNvPr id="21" name="正方形/長方形 20">
            <a:extLst>
              <a:ext uri="{FF2B5EF4-FFF2-40B4-BE49-F238E27FC236}">
                <a16:creationId xmlns:a16="http://schemas.microsoft.com/office/drawing/2014/main" id="{B8107D87-6728-1626-0918-F4A0A1CF5C67}"/>
              </a:ext>
            </a:extLst>
          </p:cNvPr>
          <p:cNvSpPr/>
          <p:nvPr/>
        </p:nvSpPr>
        <p:spPr>
          <a:xfrm>
            <a:off x="2305895" y="3276270"/>
            <a:ext cx="1365455" cy="285811"/>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sysClr val="windowText" lastClr="000000"/>
              </a:solidFill>
              <a:effectLst/>
              <a:uLnTx/>
              <a:uFillTx/>
              <a:latin typeface="Segoe UI"/>
              <a:ea typeface="メイリオ"/>
              <a:cs typeface="+mn-cs"/>
            </a:endParaRPr>
          </a:p>
        </p:txBody>
      </p:sp>
      <p:sp>
        <p:nvSpPr>
          <p:cNvPr id="5" name="タイトル 4">
            <a:extLst>
              <a:ext uri="{FF2B5EF4-FFF2-40B4-BE49-F238E27FC236}">
                <a16:creationId xmlns:a16="http://schemas.microsoft.com/office/drawing/2014/main" id="{4E57C1C3-C7EE-4AD6-447C-8528590DD50B}"/>
              </a:ext>
            </a:extLst>
          </p:cNvPr>
          <p:cNvSpPr>
            <a:spLocks noGrp="1"/>
          </p:cNvSpPr>
          <p:nvPr>
            <p:ph type="title"/>
          </p:nvPr>
        </p:nvSpPr>
        <p:spPr/>
        <p:txBody>
          <a:bodyPr/>
          <a:lstStyle/>
          <a:p>
            <a:r>
              <a:rPr lang="ja-JP" altLang="en-US">
                <a:latin typeface="+mj-ea"/>
                <a:ea typeface="+mj-ea"/>
              </a:rPr>
              <a:t>資格確認限定型における資格情報の確認・閲覧について</a:t>
            </a:r>
            <a:endParaRPr lang="ja-JP" altLang="en-US"/>
          </a:p>
        </p:txBody>
      </p:sp>
      <p:sp>
        <p:nvSpPr>
          <p:cNvPr id="16" name="テキスト ボックス 15">
            <a:extLst>
              <a:ext uri="{FF2B5EF4-FFF2-40B4-BE49-F238E27FC236}">
                <a16:creationId xmlns:a16="http://schemas.microsoft.com/office/drawing/2014/main" id="{148DB37B-BB52-08F5-FBAC-8154813021CF}"/>
              </a:ext>
            </a:extLst>
          </p:cNvPr>
          <p:cNvSpPr txBox="1"/>
          <p:nvPr/>
        </p:nvSpPr>
        <p:spPr>
          <a:xfrm>
            <a:off x="1" y="821989"/>
            <a:ext cx="9905999" cy="577216"/>
          </a:xfrm>
          <a:prstGeom prst="rect">
            <a:avLst/>
          </a:prstGeom>
          <a:solidFill>
            <a:schemeClr val="bg2"/>
          </a:solidFill>
          <a:ln w="12700">
            <a:noFill/>
            <a:miter lim="800000"/>
            <a:headEnd/>
            <a:tailEnd/>
          </a:ln>
        </p:spPr>
        <p:txBody>
          <a:bodyPr vert="horz" wrap="square" lIns="180000" tIns="46800" rIns="180000" bIns="46800" numCol="1" anchor="t"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231775" marR="0" lvl="0" indent="-231775"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rPr>
              <a:t>療養費の支給申請書の作成等において、過去に来院した患者の資格確認結果は、翌月末までは再度確認することが可能です。</a:t>
            </a:r>
          </a:p>
          <a:p>
            <a:pPr marL="231775" marR="0" lvl="0" indent="-231775"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solidFill>
                <a:effectLst/>
                <a:uLnTx/>
                <a:uFillTx/>
                <a:latin typeface="Meiryo UI"/>
                <a:ea typeface="Meiryo UI"/>
              </a:rPr>
              <a:t>また、資格確認結果は、音声読み上げやコピーが可能です。</a:t>
            </a:r>
          </a:p>
        </p:txBody>
      </p:sp>
      <p:sp>
        <p:nvSpPr>
          <p:cNvPr id="2" name="スライド番号プレースホルダー 2">
            <a:extLst>
              <a:ext uri="{FF2B5EF4-FFF2-40B4-BE49-F238E27FC236}">
                <a16:creationId xmlns:a16="http://schemas.microsoft.com/office/drawing/2014/main" id="{1D16FA38-60C2-DEE8-C8F6-2A6FC7B45C9B}"/>
              </a:ext>
            </a:extLst>
          </p:cNvPr>
          <p:cNvSpPr txBox="1">
            <a:spLocks/>
          </p:cNvSpPr>
          <p:nvPr/>
        </p:nvSpPr>
        <p:spPr>
          <a:xfrm>
            <a:off x="9229260" y="6545413"/>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7</a:t>
            </a:fld>
            <a:endParaRPr lang="en-US" sz="1200">
              <a:solidFill>
                <a:srgbClr val="000000"/>
              </a:solidFill>
              <a:latin typeface="Arial" panose="020B0604020202020204" pitchFamily="34" charset="0"/>
              <a:ea typeface="メイリオ"/>
              <a:cs typeface="Arial" panose="020B0604020202020204" pitchFamily="34" charset="0"/>
            </a:endParaRPr>
          </a:p>
        </p:txBody>
      </p:sp>
    </p:spTree>
    <p:extLst>
      <p:ext uri="{BB962C8B-B14F-4D97-AF65-F5344CB8AC3E}">
        <p14:creationId xmlns:p14="http://schemas.microsoft.com/office/powerpoint/2010/main" val="4177702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6D0F4849-991C-973D-11C7-DE32388DCEA6}"/>
              </a:ext>
            </a:extLst>
          </p:cNvPr>
          <p:cNvSpPr txBox="1"/>
          <p:nvPr/>
        </p:nvSpPr>
        <p:spPr>
          <a:xfrm>
            <a:off x="0" y="828000"/>
            <a:ext cx="9905999" cy="1243060"/>
          </a:xfrm>
          <a:prstGeom prst="rect">
            <a:avLst/>
          </a:prstGeom>
          <a:solidFill>
            <a:schemeClr val="bg2"/>
          </a:solidFill>
          <a:ln w="12700">
            <a:noFill/>
            <a:miter lim="800000"/>
            <a:headEnd/>
            <a:tailEnd/>
          </a:ln>
        </p:spPr>
        <p:txBody>
          <a:bodyPr vert="horz" wrap="square" lIns="180000" tIns="180000" rIns="180000" bIns="180000" numCol="1" anchor="ctr" anchorCtr="0" compatLnSpc="1">
            <a:prstTxWarp prst="textNoShape">
              <a:avLst/>
            </a:prstTxWarp>
            <a:noAutofit/>
          </a:bodyPr>
          <a:lstStyle>
            <a:lvl1pPr marL="232171" indent="-232171" eaLnBrk="0" fontAlgn="base" hangingPunct="0">
              <a:spcBef>
                <a:spcPts val="0"/>
              </a:spcBef>
              <a:spcAft>
                <a:spcPct val="0"/>
              </a:spcAft>
              <a:buFont typeface="Arial" panose="020B0604020202020204" pitchFamily="34" charset="0"/>
              <a:buChar char="•"/>
              <a:defRPr sz="1200">
                <a:latin typeface="Meiryo UI" panose="020B0604030504040204" pitchFamily="50" charset="-128"/>
                <a:ea typeface="Meiryo UI" panose="020B0604030504040204" pitchFamily="50" charset="-128"/>
              </a:defRPr>
            </a:lvl1pPr>
            <a:lvl2pPr marL="573789" indent="-214278" eaLnBrk="0" fontAlgn="base" hangingPunct="0">
              <a:spcBef>
                <a:spcPct val="20000"/>
              </a:spcBef>
              <a:spcAft>
                <a:spcPct val="0"/>
              </a:spcAft>
              <a:buChar char="–"/>
              <a:defRPr sz="2100">
                <a:latin typeface="Times New Roman" pitchFamily="18" charset="0"/>
              </a:defRPr>
            </a:lvl2pPr>
            <a:lvl3pPr marL="888064" indent="-171422" eaLnBrk="0" fontAlgn="base" hangingPunct="0">
              <a:spcBef>
                <a:spcPct val="20000"/>
              </a:spcBef>
              <a:spcAft>
                <a:spcPct val="0"/>
              </a:spcAft>
              <a:buChar char="•"/>
              <a:defRPr>
                <a:latin typeface="Times New Roman" pitchFamily="18" charset="0"/>
              </a:defRPr>
            </a:lvl3pPr>
            <a:lvl4pPr marL="1202338" indent="-171422" eaLnBrk="0" fontAlgn="base" hangingPunct="0">
              <a:spcBef>
                <a:spcPct val="20000"/>
              </a:spcBef>
              <a:spcAft>
                <a:spcPct val="0"/>
              </a:spcAft>
              <a:buChar char="–"/>
              <a:defRPr sz="1500">
                <a:latin typeface="Times New Roman" pitchFamily="18" charset="0"/>
              </a:defRPr>
            </a:lvl4pPr>
            <a:lvl5pPr marL="1542801" indent="-172613" eaLnBrk="0" fontAlgn="base" hangingPunct="0">
              <a:spcBef>
                <a:spcPct val="20000"/>
              </a:spcBef>
              <a:spcAft>
                <a:spcPct val="0"/>
              </a:spcAft>
              <a:buChar char="»"/>
              <a:defRPr sz="1500">
                <a:latin typeface="Times New Roman" pitchFamily="18" charset="0"/>
              </a:defRPr>
            </a:lvl5pPr>
            <a:lvl6pPr marL="1885647" indent="-171422" fontAlgn="base">
              <a:spcBef>
                <a:spcPct val="20000"/>
              </a:spcBef>
              <a:spcAft>
                <a:spcPct val="0"/>
              </a:spcAft>
              <a:buChar char="»"/>
              <a:defRPr sz="1500">
                <a:latin typeface="Times New Roman" pitchFamily="18" charset="0"/>
              </a:defRPr>
            </a:lvl6pPr>
            <a:lvl7pPr marL="2228492" indent="-171422" fontAlgn="base">
              <a:spcBef>
                <a:spcPct val="20000"/>
              </a:spcBef>
              <a:spcAft>
                <a:spcPct val="0"/>
              </a:spcAft>
              <a:buChar char="»"/>
              <a:defRPr sz="1500">
                <a:latin typeface="Times New Roman" pitchFamily="18" charset="0"/>
              </a:defRPr>
            </a:lvl7pPr>
            <a:lvl8pPr marL="2571336" indent="-171422" fontAlgn="base">
              <a:spcBef>
                <a:spcPct val="20000"/>
              </a:spcBef>
              <a:spcAft>
                <a:spcPct val="0"/>
              </a:spcAft>
              <a:buChar char="»"/>
              <a:defRPr sz="1500">
                <a:latin typeface="Times New Roman" pitchFamily="18" charset="0"/>
              </a:defRPr>
            </a:lvl8pPr>
            <a:lvl9pPr marL="2914180" indent="-171422" fontAlgn="base">
              <a:spcBef>
                <a:spcPct val="20000"/>
              </a:spcBef>
              <a:spcAft>
                <a:spcPct val="0"/>
              </a:spcAft>
              <a:buChar char="»"/>
              <a:defRPr sz="1500">
                <a:latin typeface="Times New Roman" pitchFamily="18" charset="0"/>
              </a:defRPr>
            </a:lvl9pPr>
          </a:lstStyle>
          <a:p>
            <a:pPr marL="180000" marR="0" lvl="0" indent="-180000" algn="l" defTabSz="914400" rtl="0" eaLnBrk="0" fontAlgn="base" latinLnBrk="0" hangingPunct="0">
              <a:lnSpc>
                <a:spcPct val="120000"/>
              </a:lnSpc>
              <a:spcBef>
                <a:spcPts val="0"/>
              </a:spcBef>
              <a:spcAft>
                <a:spcPts val="400"/>
              </a:spcAft>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solidFill>
                <a:effectLst/>
                <a:uLnTx/>
                <a:uFillTx/>
              </a:rPr>
              <a:t>レセコンを導入している施術所等は、セキュアに実施できる「レセコン連携機能」（＝</a:t>
            </a:r>
            <a:r>
              <a:rPr kumimoji="0" lang="en-US" altLang="ja-JP" sz="1400" b="0" i="0" u="none" strike="noStrike" kern="0" cap="none" spc="0" normalizeH="0" baseline="0" noProof="0" dirty="0">
                <a:ln>
                  <a:noFill/>
                </a:ln>
                <a:solidFill>
                  <a:prstClr val="black"/>
                </a:solidFill>
                <a:effectLst/>
                <a:uLnTx/>
                <a:uFillTx/>
              </a:rPr>
              <a:t>API</a:t>
            </a:r>
            <a:r>
              <a:rPr kumimoji="0" lang="ja-JP" altLang="en-US" sz="1400" b="0" i="0" u="none" strike="noStrike" kern="0" cap="none" spc="0" normalizeH="0" baseline="0" noProof="0" dirty="0">
                <a:ln>
                  <a:noFill/>
                </a:ln>
                <a:solidFill>
                  <a:prstClr val="black"/>
                </a:solidFill>
                <a:effectLst/>
                <a:uLnTx/>
                <a:uFillTx/>
              </a:rPr>
              <a:t>を使った自動連携が可能となる方式。令和６年</a:t>
            </a:r>
            <a:r>
              <a:rPr kumimoji="0" lang="en-US" altLang="ja-JP" sz="1400" kern="0" dirty="0">
                <a:solidFill>
                  <a:prstClr val="black"/>
                </a:solidFill>
              </a:rPr>
              <a:t>12</a:t>
            </a:r>
            <a:r>
              <a:rPr kumimoji="0" lang="ja-JP" altLang="en-US" sz="1400" b="0" i="0" u="none" strike="noStrike" kern="0" cap="none" spc="0" normalizeH="0" baseline="0" noProof="0" dirty="0">
                <a:ln>
                  <a:noFill/>
                </a:ln>
                <a:solidFill>
                  <a:prstClr val="black"/>
                </a:solidFill>
                <a:effectLst/>
                <a:uLnTx/>
                <a:uFillTx/>
              </a:rPr>
              <a:t>月末実装済み）により、オンライン資格確認等システムの資格情報を</a:t>
            </a:r>
            <a:r>
              <a:rPr kumimoji="0" lang="en-US" altLang="ja-JP" sz="1400" b="0" i="0" u="none" strike="noStrike" kern="0" cap="none" spc="0" normalizeH="0" baseline="0" noProof="0" dirty="0">
                <a:ln>
                  <a:noFill/>
                </a:ln>
                <a:solidFill>
                  <a:prstClr val="black"/>
                </a:solidFill>
                <a:effectLst/>
                <a:uLnTx/>
                <a:uFillTx/>
              </a:rPr>
              <a:t>Web</a:t>
            </a:r>
            <a:r>
              <a:rPr kumimoji="0" lang="ja-JP" altLang="en-US" sz="1400" b="0" i="0" u="none" strike="noStrike" kern="0" cap="none" spc="0" normalizeH="0" baseline="0" noProof="0" dirty="0">
                <a:ln>
                  <a:noFill/>
                </a:ln>
                <a:solidFill>
                  <a:prstClr val="black"/>
                </a:solidFill>
                <a:effectLst/>
                <a:uLnTx/>
                <a:uFillTx/>
              </a:rPr>
              <a:t>サービスを経由してレセコンにて取得可能です。</a:t>
            </a:r>
            <a:endParaRPr kumimoji="0" lang="en-US" altLang="ja-JP" sz="1400" b="0" i="0" u="none" strike="noStrike" kern="0" cap="none" spc="0" normalizeH="0" baseline="0" noProof="0" dirty="0">
              <a:ln>
                <a:noFill/>
              </a:ln>
              <a:solidFill>
                <a:prstClr val="black"/>
              </a:solidFill>
              <a:effectLst/>
              <a:uLnTx/>
              <a:uFillTx/>
            </a:endParaRPr>
          </a:p>
          <a:p>
            <a:pPr marL="180000" marR="0" lvl="0" indent="-180000" algn="l" defTabSz="914400" rtl="0" eaLnBrk="0" fontAlgn="base" latinLnBrk="0" hangingPunct="0">
              <a:lnSpc>
                <a:spcPct val="120000"/>
              </a:lnSpc>
              <a:spcBef>
                <a:spcPts val="0"/>
              </a:spcBef>
              <a:spcAft>
                <a:spcPts val="400"/>
              </a:spcAft>
              <a:buSzTx/>
              <a:buFont typeface="Arial" panose="020B0604020202020204" pitchFamily="34" charset="0"/>
              <a:buChar char="•"/>
              <a:tabLst/>
              <a:defRPr/>
            </a:pPr>
            <a:r>
              <a:rPr lang="ja-JP" altLang="en-US" sz="1400" b="0" i="0" u="none" strike="noStrike" kern="0" cap="none" spc="0" normalizeH="0" baseline="0" noProof="0" dirty="0">
                <a:ln>
                  <a:noFill/>
                </a:ln>
                <a:solidFill>
                  <a:prstClr val="black"/>
                </a:solidFill>
                <a:effectLst/>
                <a:uLnTx/>
                <a:uFillTx/>
              </a:rPr>
              <a:t>柔整あはき施術所等の資格確認限定型において、</a:t>
            </a:r>
            <a:r>
              <a:rPr lang="ja-JP" altLang="en-US" sz="1400" i="0" u="sng" strike="noStrike" kern="0" cap="none" spc="0" normalizeH="0" baseline="0" noProof="0" dirty="0">
                <a:ln>
                  <a:noFill/>
                </a:ln>
                <a:solidFill>
                  <a:srgbClr val="FF0000"/>
                </a:solidFill>
                <a:effectLst/>
                <a:uLnTx/>
                <a:uFillTx/>
              </a:rPr>
              <a:t>「レセコン連携機能」を導入すると、レセコン上に表示されるオンライン資格確認結果に被保険者の住所が表示されます</a:t>
            </a:r>
            <a:r>
              <a:rPr lang="ja-JP" altLang="en-US" sz="1400" i="0" strike="noStrike" kern="0" cap="none" spc="0" normalizeH="0" baseline="0" noProof="0" dirty="0">
                <a:ln>
                  <a:noFill/>
                </a:ln>
                <a:solidFill>
                  <a:srgbClr val="000000"/>
                </a:solidFill>
                <a:effectLst/>
                <a:uLnTx/>
                <a:uFillTx/>
              </a:rPr>
              <a:t>。</a:t>
            </a:r>
            <a:r>
              <a:rPr lang="ja-JP" altLang="en-US" sz="1400" b="0" i="0" u="none" strike="noStrike" kern="0" cap="none" spc="0" normalizeH="0" baseline="0" noProof="0" dirty="0">
                <a:ln>
                  <a:noFill/>
                </a:ln>
                <a:solidFill>
                  <a:prstClr val="black"/>
                </a:solidFill>
                <a:effectLst/>
                <a:uLnTx/>
                <a:uFillTx/>
              </a:rPr>
              <a:t>（令和７年</a:t>
            </a:r>
            <a:r>
              <a:rPr lang="en-US" altLang="ja-JP" sz="1400" b="0" i="0" u="none" strike="noStrike" kern="0" cap="none" spc="0" normalizeH="0" baseline="0" noProof="0" dirty="0">
                <a:ln>
                  <a:noFill/>
                </a:ln>
                <a:solidFill>
                  <a:prstClr val="black"/>
                </a:solidFill>
                <a:effectLst/>
                <a:uLnTx/>
                <a:uFillTx/>
              </a:rPr>
              <a:t>10</a:t>
            </a:r>
            <a:r>
              <a:rPr lang="ja-JP" altLang="en-US" sz="1400" b="0" i="0" u="none" strike="noStrike" kern="0" cap="none" spc="0" normalizeH="0" baseline="0" noProof="0" dirty="0">
                <a:ln>
                  <a:noFill/>
                </a:ln>
                <a:solidFill>
                  <a:prstClr val="black"/>
                </a:solidFill>
                <a:effectLst/>
                <a:uLnTx/>
                <a:uFillTx/>
              </a:rPr>
              <a:t>月に機能リリース済み）</a:t>
            </a:r>
          </a:p>
        </p:txBody>
      </p:sp>
      <p:sp>
        <p:nvSpPr>
          <p:cNvPr id="2" name="タイトル 1">
            <a:extLst>
              <a:ext uri="{FF2B5EF4-FFF2-40B4-BE49-F238E27FC236}">
                <a16:creationId xmlns:a16="http://schemas.microsoft.com/office/drawing/2014/main" id="{77A39D77-88FF-052C-FDEB-2C8EFC830D9B}"/>
              </a:ext>
            </a:extLst>
          </p:cNvPr>
          <p:cNvSpPr>
            <a:spLocks noGrp="1"/>
          </p:cNvSpPr>
          <p:nvPr>
            <p:ph type="title"/>
          </p:nvPr>
        </p:nvSpPr>
        <p:spPr/>
        <p:txBody>
          <a:bodyPr/>
          <a:lstStyle/>
          <a:p>
            <a:r>
              <a:rPr lang="ja-JP" altLang="en-US">
                <a:latin typeface="+mj-ea"/>
                <a:ea typeface="+mj-ea"/>
              </a:rPr>
              <a:t>資格確認限定型における資格情報の確認・閲覧について</a:t>
            </a:r>
            <a:endParaRPr kumimoji="1" lang="ja-JP" altLang="en-US">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ED4E4DEB-6D75-838F-17A5-065E63E66F60}"/>
              </a:ext>
            </a:extLst>
          </p:cNvPr>
          <p:cNvSpPr/>
          <p:nvPr/>
        </p:nvSpPr>
        <p:spPr bwMode="auto">
          <a:xfrm>
            <a:off x="1281100" y="5729565"/>
            <a:ext cx="6849814" cy="875615"/>
          </a:xfrm>
          <a:prstGeom prst="rect">
            <a:avLst/>
          </a:prstGeom>
          <a:noFill/>
          <a:ln w="12700" cap="flat" cmpd="sng" algn="ctr">
            <a:noFill/>
            <a:prstDash val="solid"/>
            <a:round/>
            <a:headEnd type="none" w="med" len="med"/>
            <a:tailEnd type="none" w="med" len="med"/>
          </a:ln>
          <a:effectLst/>
        </p:spPr>
        <p:txBody>
          <a:bodyPr vert="horz" wrap="square" lIns="36000" tIns="72000" rIns="36000" bIns="72000" numCol="1" rtlCol="0" anchor="ctr" anchorCtr="0" compatLnSpc="1">
            <a:prstTxWarp prst="textNoShape">
              <a:avLst/>
            </a:prstTxWarp>
          </a:bodyPr>
          <a:lstStyle/>
          <a:p>
            <a:pPr marL="171450" indent="-171450" fontAlgn="t">
              <a:buFont typeface="Meiryo UI" panose="020B0604030504040204" pitchFamily="50" charset="-128"/>
              <a:buChar char="※"/>
              <a:defRPr/>
            </a:pPr>
            <a:r>
              <a:rPr kumimoji="0" lang="ja-JP" altLang="en-US" sz="1200" b="0" i="0" u="none" strike="noStrike" kern="0" cap="none" spc="0" normalizeH="0" baseline="0" noProof="0">
                <a:ln>
                  <a:noFill/>
                </a:ln>
                <a:solidFill>
                  <a:prstClr val="black"/>
                </a:solidFill>
                <a:effectLst/>
                <a:uLnTx/>
                <a:uFillTx/>
                <a:latin typeface="Meiryo UI"/>
                <a:ea typeface="Meiryo UI"/>
              </a:rPr>
              <a:t>資格確認した履歴は、施術の翌月末まで閲覧可能</a:t>
            </a:r>
            <a:endParaRPr kumimoji="0" lang="en-US" altLang="ja-JP" sz="1200" b="0" i="0" u="none" strike="noStrike" kern="0" cap="none" spc="0" normalizeH="0" baseline="0" noProof="0">
              <a:ln>
                <a:noFill/>
              </a:ln>
              <a:solidFill>
                <a:prstClr val="black"/>
              </a:solidFill>
              <a:effectLst/>
              <a:uLnTx/>
              <a:uFillTx/>
              <a:latin typeface="Meiryo UI"/>
              <a:ea typeface="Meiryo UI"/>
            </a:endParaRPr>
          </a:p>
          <a:p>
            <a:pPr marL="171450" indent="-171450" fontAlgn="t">
              <a:buFont typeface="Meiryo UI" panose="020B0604030504040204" pitchFamily="50" charset="-128"/>
              <a:buChar char="※"/>
              <a:defRPr/>
            </a:pPr>
            <a:r>
              <a:rPr lang="ja-JP" altLang="en-US" sz="1200" kern="0">
                <a:solidFill>
                  <a:prstClr val="black"/>
                </a:solidFill>
                <a:latin typeface="Meiryo UI"/>
                <a:ea typeface="Meiryo UI"/>
              </a:rPr>
              <a:t>レセコン</a:t>
            </a:r>
            <a:r>
              <a:rPr kumimoji="0" lang="ja-JP" altLang="en-US" sz="1200" kern="0">
                <a:solidFill>
                  <a:prstClr val="black"/>
                </a:solidFill>
                <a:latin typeface="Meiryo UI"/>
                <a:ea typeface="Meiryo UI"/>
              </a:rPr>
              <a:t>連携機能や閲覧機能により、資格情報の確認に伴うデータ保存・管理のリスクを回避した仕組み</a:t>
            </a:r>
            <a:endParaRPr kumimoji="0" lang="en-US" altLang="ja-JP" sz="1200" kern="0">
              <a:solidFill>
                <a:prstClr val="black"/>
              </a:solidFill>
              <a:latin typeface="Meiryo UI"/>
              <a:ea typeface="Meiryo UI"/>
            </a:endParaRPr>
          </a:p>
          <a:p>
            <a:pPr marL="171450" indent="-171450" fontAlgn="t">
              <a:buFont typeface="Meiryo UI" panose="020B0604030504040204" pitchFamily="50" charset="-128"/>
              <a:buChar char="※"/>
              <a:defRPr/>
            </a:pPr>
            <a:r>
              <a:rPr lang="ja-JP" altLang="en-US" sz="1200" i="0" u="none" strike="noStrike" kern="0" cap="none" spc="0" normalizeH="0" baseline="0" noProof="0">
                <a:ln>
                  <a:noFill/>
                </a:ln>
                <a:solidFill>
                  <a:prstClr val="black"/>
                </a:solidFill>
                <a:effectLst/>
                <a:uLnTx/>
                <a:uFillTx/>
                <a:latin typeface="Meiryo UI"/>
                <a:ea typeface="Meiryo UI"/>
              </a:rPr>
              <a:t>詳細は以下「</a:t>
            </a:r>
            <a:r>
              <a:rPr lang="ja-JP" altLang="en-US" sz="1200">
                <a:solidFill>
                  <a:prstClr val="black"/>
                </a:solidFill>
                <a:latin typeface="Meiryo UI"/>
                <a:ea typeface="Meiryo UI"/>
              </a:rPr>
              <a:t>資格確認限定型レセコン連携機能について</a:t>
            </a:r>
            <a:r>
              <a:rPr lang="ja-JP" altLang="en-US" sz="1200" b="0" i="0" u="none" strike="noStrike" kern="0" cap="none" spc="0" normalizeH="0" baseline="0" noProof="0">
                <a:ln>
                  <a:noFill/>
                </a:ln>
                <a:solidFill>
                  <a:prstClr val="black"/>
                </a:solidFill>
                <a:effectLst/>
                <a:uLnTx/>
                <a:uFillTx/>
                <a:latin typeface="Meiryo UI"/>
                <a:ea typeface="Meiryo UI"/>
              </a:rPr>
              <a:t>」を参照</a:t>
            </a:r>
            <a:br>
              <a:rPr lang="en-US" altLang="ja-JP" sz="1200" b="0" i="0" u="none" strike="noStrike" kern="0" cap="none" spc="0" normalizeH="0" baseline="0" noProof="0">
                <a:ln>
                  <a:noFill/>
                </a:ln>
                <a:solidFill>
                  <a:prstClr val="black"/>
                </a:solidFill>
                <a:effectLst/>
                <a:uLnTx/>
                <a:uFillTx/>
                <a:latin typeface="Meiryo UI"/>
                <a:ea typeface="Meiryo UI"/>
              </a:rPr>
            </a:br>
            <a:r>
              <a:rPr lang="ja-JP" altLang="en-US" sz="1200" u="sng">
                <a:solidFill>
                  <a:srgbClr val="0070C0"/>
                </a:solidFill>
                <a:latin typeface="Meiryo UI"/>
                <a:ea typeface="Meiryo UI"/>
                <a:hlinkClick r:id="rId2"/>
              </a:rPr>
              <a:t>資格確認限定型レセコン連携機能について</a:t>
            </a:r>
            <a:br>
              <a:rPr lang="en-US" altLang="ja-JP" sz="1200" kern="0">
                <a:solidFill>
                  <a:prstClr val="black"/>
                </a:solidFill>
                <a:latin typeface="Meiryo UI"/>
                <a:ea typeface="Meiryo UI"/>
              </a:rPr>
            </a:br>
            <a:endParaRPr lang="en-US" altLang="ja-JP" sz="1200" b="0" i="0" u="none" strike="noStrike" kern="0" cap="none" spc="0" normalizeH="0" baseline="0" noProof="0">
              <a:ln>
                <a:noFill/>
              </a:ln>
              <a:solidFill>
                <a:prstClr val="black"/>
              </a:solidFill>
              <a:effectLst/>
              <a:uLnTx/>
              <a:uFillTx/>
              <a:latin typeface="Meiryo UI"/>
              <a:ea typeface="Meiryo UI"/>
            </a:endParaRPr>
          </a:p>
        </p:txBody>
      </p:sp>
      <p:grpSp>
        <p:nvGrpSpPr>
          <p:cNvPr id="8" name="グループ化 7">
            <a:extLst>
              <a:ext uri="{FF2B5EF4-FFF2-40B4-BE49-F238E27FC236}">
                <a16:creationId xmlns:a16="http://schemas.microsoft.com/office/drawing/2014/main" id="{3702FEEE-EEE2-E11D-7FDF-7E9B9939D3DC}"/>
              </a:ext>
            </a:extLst>
          </p:cNvPr>
          <p:cNvGrpSpPr/>
          <p:nvPr/>
        </p:nvGrpSpPr>
        <p:grpSpPr>
          <a:xfrm>
            <a:off x="1163592" y="2663328"/>
            <a:ext cx="7161258" cy="2889880"/>
            <a:chOff x="553992" y="2720346"/>
            <a:chExt cx="4207662" cy="2624832"/>
          </a:xfrm>
        </p:grpSpPr>
        <p:sp>
          <p:nvSpPr>
            <p:cNvPr id="35" name="正方形/長方形 34">
              <a:extLst>
                <a:ext uri="{FF2B5EF4-FFF2-40B4-BE49-F238E27FC236}">
                  <a16:creationId xmlns:a16="http://schemas.microsoft.com/office/drawing/2014/main" id="{7FAF9F20-C293-D2EF-875F-676912B36A08}"/>
                </a:ext>
              </a:extLst>
            </p:cNvPr>
            <p:cNvSpPr/>
            <p:nvPr/>
          </p:nvSpPr>
          <p:spPr bwMode="auto">
            <a:xfrm>
              <a:off x="553992" y="2720346"/>
              <a:ext cx="4207662" cy="2624832"/>
            </a:xfrm>
            <a:prstGeom prst="rect">
              <a:avLst/>
            </a:prstGeom>
            <a:solidFill>
              <a:sysClr val="window" lastClr="FFFFFF"/>
            </a:solidFill>
            <a:ln w="6350" cap="flat" cmpd="sng" algn="ctr">
              <a:solidFill>
                <a:srgbClr val="380089"/>
              </a:solidFill>
              <a:prstDash val="solid"/>
              <a:headEnd type="none" w="med" len="med"/>
              <a:tailEnd type="none" w="med" len="med"/>
            </a:ln>
            <a:effectLst/>
          </p:spPr>
          <p:txBody>
            <a:bodyPr vert="horz" wrap="square" lIns="108000" tIns="180000" rIns="36000" bIns="72000" numCol="1" rtlCol="0" anchor="t" anchorCtr="0" compatLnSpc="1">
              <a:prstTxWarp prst="textNoShape">
                <a:avLst/>
              </a:prstTxWarp>
            </a:bodyPr>
            <a:lstStyle/>
            <a:p>
              <a:pPr marL="171450" indent="-171450" fontAlgn="base">
                <a:spcBef>
                  <a:spcPct val="40000"/>
                </a:spcBef>
                <a:spcAft>
                  <a:spcPct val="0"/>
                </a:spcAft>
                <a:buFont typeface="Arial" panose="020B0604020202020204" pitchFamily="34" charset="0"/>
                <a:buChar char="•"/>
                <a:defRPr/>
              </a:pPr>
              <a:r>
                <a:rPr kumimoji="0" lang="ja-JP" altLang="en-US" sz="1200" kern="0">
                  <a:solidFill>
                    <a:srgbClr val="000000"/>
                  </a:solidFill>
                  <a:latin typeface="Meiryo UI" panose="020B0604030504040204" pitchFamily="50" charset="-128"/>
                  <a:ea typeface="Meiryo UI"/>
                </a:rPr>
                <a:t>レセコンと</a:t>
              </a:r>
              <a:r>
                <a:rPr kumimoji="0" lang="en-US" altLang="ja-JP" sz="1200" kern="0">
                  <a:solidFill>
                    <a:srgbClr val="000000"/>
                  </a:solidFill>
                  <a:latin typeface="Meiryo UI" panose="020B0604030504040204" pitchFamily="50" charset="-128"/>
                  <a:ea typeface="Meiryo UI"/>
                </a:rPr>
                <a:t>API</a:t>
              </a:r>
              <a:r>
                <a:rPr kumimoji="0" lang="ja-JP" altLang="en-US" sz="1200" kern="0">
                  <a:solidFill>
                    <a:srgbClr val="000000"/>
                  </a:solidFill>
                  <a:latin typeface="Meiryo UI" panose="020B0604030504040204" pitchFamily="50" charset="-128"/>
                  <a:ea typeface="Meiryo UI"/>
                </a:rPr>
                <a:t>連携を行うことで、資格確認結果をレセコンに連携。</a:t>
              </a:r>
              <a:endParaRPr kumimoji="0" lang="en-US" altLang="ja-JP" sz="1200" kern="0">
                <a:solidFill>
                  <a:srgbClr val="000000"/>
                </a:solidFill>
                <a:latin typeface="Meiryo UI" panose="020B0604030504040204" pitchFamily="50" charset="-128"/>
                <a:ea typeface="Meiryo UI"/>
              </a:endParaRPr>
            </a:p>
          </p:txBody>
        </p:sp>
        <p:sp>
          <p:nvSpPr>
            <p:cNvPr id="39" name="正方形/長方形 97">
              <a:extLst>
                <a:ext uri="{FF2B5EF4-FFF2-40B4-BE49-F238E27FC236}">
                  <a16:creationId xmlns:a16="http://schemas.microsoft.com/office/drawing/2014/main" id="{E94A90F5-67CD-D5CA-9B49-D63FBC9485B4}"/>
                </a:ext>
              </a:extLst>
            </p:cNvPr>
            <p:cNvSpPr/>
            <p:nvPr/>
          </p:nvSpPr>
          <p:spPr bwMode="gray">
            <a:xfrm>
              <a:off x="3512816" y="3515122"/>
              <a:ext cx="1065846" cy="1398007"/>
            </a:xfrm>
            <a:prstGeom prst="rect">
              <a:avLst/>
            </a:prstGeom>
            <a:solidFill>
              <a:sysClr val="window" lastClr="FFFFFF"/>
            </a:solidFill>
            <a:ln w="9525" cap="flat" cmpd="sng" algn="ctr">
              <a:solidFill>
                <a:sysClr val="window" lastClr="FFFFFF">
                  <a:lumMod val="50000"/>
                </a:sysClr>
              </a:solidFill>
              <a:prstDash val="solid"/>
              <a:headEnd/>
              <a:tailEnd/>
            </a:ln>
            <a:effectLst/>
          </p:spPr>
          <p:txBody>
            <a:bodyPr vert="horz" lIns="33231" tIns="36000" rIns="0" bIns="33231" rtlCol="0" anchor="t"/>
            <a:lstStyle/>
            <a:p>
              <a:pPr marL="0" marR="0" lvl="0" indent="0" algn="ctr" defTabSz="844078"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オンライン</a:t>
              </a:r>
              <a:endParaRPr kumimoji="0" lang="en-US" altLang="ja-JP" sz="10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ctr" defTabSz="844078"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資格確認等</a:t>
              </a:r>
              <a:endParaRPr kumimoji="0" lang="en-US" altLang="ja-JP" sz="10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algn="ctr" defTabSz="844078"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システム</a:t>
              </a:r>
            </a:p>
          </p:txBody>
        </p:sp>
        <p:sp>
          <p:nvSpPr>
            <p:cNvPr id="41" name="正方形/長方形 97">
              <a:extLst>
                <a:ext uri="{FF2B5EF4-FFF2-40B4-BE49-F238E27FC236}">
                  <a16:creationId xmlns:a16="http://schemas.microsoft.com/office/drawing/2014/main" id="{0A7807A9-5F2B-FB06-4633-CAAA296BF948}"/>
                </a:ext>
              </a:extLst>
            </p:cNvPr>
            <p:cNvSpPr/>
            <p:nvPr/>
          </p:nvSpPr>
          <p:spPr bwMode="gray">
            <a:xfrm>
              <a:off x="754970" y="3515123"/>
              <a:ext cx="1065846" cy="1398007"/>
            </a:xfrm>
            <a:prstGeom prst="rect">
              <a:avLst/>
            </a:prstGeom>
            <a:solidFill>
              <a:sysClr val="window" lastClr="FFFFFF"/>
            </a:solidFill>
            <a:ln w="9525" cap="flat" cmpd="sng" algn="ctr">
              <a:solidFill>
                <a:sysClr val="window" lastClr="FFFFFF">
                  <a:lumMod val="50000"/>
                </a:sysClr>
              </a:solidFill>
              <a:prstDash val="solid"/>
              <a:headEnd/>
              <a:tailEnd/>
            </a:ln>
            <a:effectLst/>
          </p:spPr>
          <p:txBody>
            <a:bodyPr vert="horz" lIns="33231" tIns="108000" rIns="0" bIns="33231" rtlCol="0" anchor="t"/>
            <a:lstStyle/>
            <a:p>
              <a:pPr marL="0" marR="0" lvl="0" indent="0" algn="ctr" defTabSz="844078"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レセコン</a:t>
              </a:r>
            </a:p>
          </p:txBody>
        </p:sp>
        <p:cxnSp>
          <p:nvCxnSpPr>
            <p:cNvPr id="42" name="直線矢印コネクタ 41">
              <a:extLst>
                <a:ext uri="{FF2B5EF4-FFF2-40B4-BE49-F238E27FC236}">
                  <a16:creationId xmlns:a16="http://schemas.microsoft.com/office/drawing/2014/main" id="{59F6FB43-71C3-995D-49DF-E702A0C96787}"/>
                </a:ext>
              </a:extLst>
            </p:cNvPr>
            <p:cNvCxnSpPr>
              <a:cxnSpLocks/>
            </p:cNvCxnSpPr>
            <p:nvPr/>
          </p:nvCxnSpPr>
          <p:spPr bwMode="auto">
            <a:xfrm flipH="1">
              <a:off x="1820816" y="4522580"/>
              <a:ext cx="1692000" cy="0"/>
            </a:xfrm>
            <a:prstGeom prst="straightConnector1">
              <a:avLst/>
            </a:prstGeom>
            <a:solidFill>
              <a:sysClr val="window" lastClr="FFFFFF"/>
            </a:solidFill>
            <a:ln w="6350" cap="flat" cmpd="sng" algn="ctr">
              <a:solidFill>
                <a:sysClr val="window" lastClr="FFFFFF">
                  <a:lumMod val="50000"/>
                </a:sysClr>
              </a:solidFill>
              <a:prstDash val="solid"/>
              <a:round/>
              <a:headEnd type="none" w="med" len="med"/>
              <a:tailEnd type="triangle"/>
            </a:ln>
            <a:effectLst/>
          </p:spPr>
        </p:cxnSp>
        <p:cxnSp>
          <p:nvCxnSpPr>
            <p:cNvPr id="43" name="直線矢印コネクタ 42">
              <a:extLst>
                <a:ext uri="{FF2B5EF4-FFF2-40B4-BE49-F238E27FC236}">
                  <a16:creationId xmlns:a16="http://schemas.microsoft.com/office/drawing/2014/main" id="{BEF9D869-4EBF-0FF5-5B7E-DE2918F11182}"/>
                </a:ext>
              </a:extLst>
            </p:cNvPr>
            <p:cNvCxnSpPr>
              <a:cxnSpLocks/>
            </p:cNvCxnSpPr>
            <p:nvPr/>
          </p:nvCxnSpPr>
          <p:spPr bwMode="auto">
            <a:xfrm>
              <a:off x="1820816" y="4157271"/>
              <a:ext cx="1692000" cy="0"/>
            </a:xfrm>
            <a:prstGeom prst="straightConnector1">
              <a:avLst/>
            </a:prstGeom>
            <a:solidFill>
              <a:sysClr val="window" lastClr="FFFFFF"/>
            </a:solidFill>
            <a:ln w="6350" cap="flat" cmpd="sng" algn="ctr">
              <a:solidFill>
                <a:sysClr val="window" lastClr="FFFFFF">
                  <a:lumMod val="50000"/>
                </a:sysClr>
              </a:solidFill>
              <a:prstDash val="solid"/>
              <a:round/>
              <a:headEnd type="none" w="med" len="med"/>
              <a:tailEnd type="triangle"/>
            </a:ln>
            <a:effectLst/>
          </p:spPr>
        </p:cxnSp>
        <p:sp>
          <p:nvSpPr>
            <p:cNvPr id="44" name="正方形/長方形 97">
              <a:extLst>
                <a:ext uri="{FF2B5EF4-FFF2-40B4-BE49-F238E27FC236}">
                  <a16:creationId xmlns:a16="http://schemas.microsoft.com/office/drawing/2014/main" id="{8CDDD442-BD79-2A27-ACB8-9EFDD3A12D18}"/>
                </a:ext>
              </a:extLst>
            </p:cNvPr>
            <p:cNvSpPr/>
            <p:nvPr/>
          </p:nvSpPr>
          <p:spPr bwMode="gray">
            <a:xfrm>
              <a:off x="2432720" y="3688995"/>
              <a:ext cx="351781" cy="1204584"/>
            </a:xfrm>
            <a:prstGeom prst="rect">
              <a:avLst/>
            </a:prstGeom>
            <a:solidFill>
              <a:schemeClr val="tx2">
                <a:lumMod val="20000"/>
                <a:lumOff val="80000"/>
              </a:schemeClr>
            </a:solidFill>
            <a:ln w="9525" cap="flat" cmpd="sng" algn="ctr">
              <a:solidFill>
                <a:srgbClr val="6785C1">
                  <a:shade val="95000"/>
                  <a:satMod val="105000"/>
                </a:srgbClr>
              </a:solidFill>
              <a:prstDash val="solid"/>
              <a:headEnd/>
              <a:tailEnd/>
            </a:ln>
            <a:effectLst/>
          </p:spPr>
          <p:txBody>
            <a:bodyPr vert="eaVert" lIns="33231" tIns="33231" rIns="0" bIns="33231" rtlCol="0" anchor="ctr"/>
            <a:lstStyle/>
            <a:p>
              <a:pPr algn="ctr" defTabSz="844078">
                <a:defRPr/>
              </a:pPr>
              <a:r>
                <a:rPr lang="ja-JP" altLang="en-US" sz="900" kern="0">
                  <a:solidFill>
                    <a:srgbClr val="000000"/>
                  </a:solidFill>
                  <a:latin typeface="+mn-ea"/>
                </a:rPr>
                <a:t>　資格確認結果</a:t>
              </a:r>
              <a:br>
                <a:rPr lang="en-US" altLang="ja-JP" sz="900" kern="0">
                  <a:solidFill>
                    <a:srgbClr val="000000"/>
                  </a:solidFill>
                  <a:latin typeface="+mn-ea"/>
                </a:rPr>
              </a:br>
              <a:r>
                <a:rPr lang="ja-JP" altLang="en-US" sz="900" kern="0">
                  <a:solidFill>
                    <a:srgbClr val="000000"/>
                  </a:solidFill>
                  <a:latin typeface="+mn-ea"/>
                </a:rPr>
                <a:t>出力用</a:t>
              </a:r>
              <a:r>
                <a:rPr lang="en-US" altLang="ja-JP" sz="900" kern="0">
                  <a:solidFill>
                    <a:srgbClr val="000000"/>
                  </a:solidFill>
                  <a:latin typeface="+mn-ea"/>
                </a:rPr>
                <a:t>API</a:t>
              </a:r>
              <a:endParaRPr lang="ja-JP" altLang="en-US" sz="900" kern="0">
                <a:solidFill>
                  <a:srgbClr val="000000"/>
                </a:solidFill>
                <a:latin typeface="+mn-ea"/>
              </a:endParaRPr>
            </a:p>
          </p:txBody>
        </p:sp>
        <p:sp>
          <p:nvSpPr>
            <p:cNvPr id="45" name="正方形/長方形 44">
              <a:extLst>
                <a:ext uri="{FF2B5EF4-FFF2-40B4-BE49-F238E27FC236}">
                  <a16:creationId xmlns:a16="http://schemas.microsoft.com/office/drawing/2014/main" id="{DF26060C-0A60-5B55-A88A-4EBB7E174AA2}"/>
                </a:ext>
              </a:extLst>
            </p:cNvPr>
            <p:cNvSpPr/>
            <p:nvPr/>
          </p:nvSpPr>
          <p:spPr bwMode="auto">
            <a:xfrm>
              <a:off x="1785237" y="3905018"/>
              <a:ext cx="698938" cy="211247"/>
            </a:xfrm>
            <a:prstGeom prst="rect">
              <a:avLst/>
            </a:prstGeom>
            <a:noFill/>
            <a:ln w="19050" cap="flat" cmpd="sng" algn="ctr">
              <a:noFill/>
              <a:prstDash val="solid"/>
              <a:round/>
              <a:headEnd type="none" w="med" len="med"/>
              <a:tailEnd type="none" w="med" len="med"/>
            </a:ln>
            <a:effectLst/>
          </p:spPr>
          <p:txBody>
            <a:bodyPr vert="horz" wrap="none" lIns="33231" tIns="66462" rIns="33231" bIns="66462" numCol="1" rtlCol="0" anchor="ctr" anchorCtr="0" compatLnSpc="1">
              <a:prstTxWarp prst="textNoShape">
                <a:avLst/>
              </a:prstTxWarp>
            </a:bodyPr>
            <a:lstStyle/>
            <a:p>
              <a:pPr algn="ctr">
                <a:defRPr/>
              </a:pPr>
              <a:r>
                <a:rPr lang="ja-JP" altLang="en-US" sz="800" kern="0">
                  <a:solidFill>
                    <a:prstClr val="black"/>
                  </a:solidFill>
                  <a:latin typeface="Meiryo UI"/>
                  <a:ea typeface="Meiryo UI"/>
                </a:rPr>
                <a:t>要求</a:t>
              </a:r>
              <a:endParaRPr lang="en-US" altLang="ja-JP" sz="800" kern="0">
                <a:solidFill>
                  <a:prstClr val="black"/>
                </a:solidFill>
                <a:latin typeface="Meiryo UI"/>
                <a:ea typeface="Meiryo UI"/>
              </a:endParaRPr>
            </a:p>
          </p:txBody>
        </p:sp>
        <p:sp>
          <p:nvSpPr>
            <p:cNvPr id="46" name="正方形/長方形 45">
              <a:extLst>
                <a:ext uri="{FF2B5EF4-FFF2-40B4-BE49-F238E27FC236}">
                  <a16:creationId xmlns:a16="http://schemas.microsoft.com/office/drawing/2014/main" id="{B87B1DBC-5F07-C0FF-01C6-6F0B01B79E0F}"/>
                </a:ext>
              </a:extLst>
            </p:cNvPr>
            <p:cNvSpPr/>
            <p:nvPr/>
          </p:nvSpPr>
          <p:spPr bwMode="auto">
            <a:xfrm>
              <a:off x="1784648" y="4276800"/>
              <a:ext cx="698938" cy="202780"/>
            </a:xfrm>
            <a:prstGeom prst="rect">
              <a:avLst/>
            </a:prstGeom>
            <a:noFill/>
            <a:ln w="19050" cap="flat" cmpd="sng" algn="ctr">
              <a:noFill/>
              <a:prstDash val="solid"/>
              <a:round/>
              <a:headEnd type="none" w="med" len="med"/>
              <a:tailEnd type="none" w="med" len="med"/>
            </a:ln>
            <a:effectLst/>
          </p:spPr>
          <p:txBody>
            <a:bodyPr vert="horz" wrap="none" lIns="33231" tIns="66462" rIns="33231" bIns="66462" numCol="1" rtlCol="0" anchor="ctr" anchorCtr="0" compatLnSpc="1">
              <a:prstTxWarp prst="textNoShape">
                <a:avLst/>
              </a:prstTxWarp>
            </a:bodyPr>
            <a:lstStyle/>
            <a:p>
              <a:pPr algn="ctr">
                <a:defRPr/>
              </a:pPr>
              <a:r>
                <a:rPr lang="ja-JP" altLang="en-US" sz="800" kern="0">
                  <a:solidFill>
                    <a:prstClr val="black"/>
                  </a:solidFill>
                  <a:latin typeface="Meiryo UI"/>
                  <a:ea typeface="Meiryo UI"/>
                </a:rPr>
                <a:t>資格確認</a:t>
              </a:r>
              <a:endParaRPr lang="en-US" altLang="ja-JP" sz="800" kern="0">
                <a:solidFill>
                  <a:prstClr val="black"/>
                </a:solidFill>
                <a:latin typeface="Meiryo UI"/>
                <a:ea typeface="Meiryo UI"/>
              </a:endParaRPr>
            </a:p>
            <a:p>
              <a:pPr algn="ctr">
                <a:defRPr/>
              </a:pPr>
              <a:r>
                <a:rPr lang="ja-JP" altLang="en-US" sz="800" kern="0">
                  <a:solidFill>
                    <a:prstClr val="black"/>
                  </a:solidFill>
                  <a:latin typeface="Meiryo UI"/>
                  <a:ea typeface="Meiryo UI"/>
                </a:rPr>
                <a:t>結果</a:t>
              </a:r>
              <a:endParaRPr lang="en-US" altLang="ja-JP" sz="800" kern="0">
                <a:solidFill>
                  <a:prstClr val="black"/>
                </a:solidFill>
                <a:latin typeface="Meiryo UI"/>
                <a:ea typeface="Meiryo UI"/>
              </a:endParaRPr>
            </a:p>
          </p:txBody>
        </p:sp>
        <p:grpSp>
          <p:nvGrpSpPr>
            <p:cNvPr id="51" name="グループ化 50">
              <a:extLst>
                <a:ext uri="{FF2B5EF4-FFF2-40B4-BE49-F238E27FC236}">
                  <a16:creationId xmlns:a16="http://schemas.microsoft.com/office/drawing/2014/main" id="{648052DF-E223-3B38-B494-4785A0E3D00D}"/>
                </a:ext>
              </a:extLst>
            </p:cNvPr>
            <p:cNvGrpSpPr/>
            <p:nvPr/>
          </p:nvGrpSpPr>
          <p:grpSpPr>
            <a:xfrm>
              <a:off x="993634" y="4117462"/>
              <a:ext cx="588518" cy="651167"/>
              <a:chOff x="-2734449" y="1261830"/>
              <a:chExt cx="1045754" cy="915223"/>
            </a:xfrm>
          </p:grpSpPr>
          <p:sp>
            <p:nvSpPr>
              <p:cNvPr id="52" name="四角形: 角を丸くする 186">
                <a:extLst>
                  <a:ext uri="{FF2B5EF4-FFF2-40B4-BE49-F238E27FC236}">
                    <a16:creationId xmlns:a16="http://schemas.microsoft.com/office/drawing/2014/main" id="{E3498DE1-EBA1-10BF-5510-D79C0B3DABE0}"/>
                  </a:ext>
                </a:extLst>
              </p:cNvPr>
              <p:cNvSpPr/>
              <p:nvPr/>
            </p:nvSpPr>
            <p:spPr bwMode="auto">
              <a:xfrm>
                <a:off x="-2734449" y="1261830"/>
                <a:ext cx="1045754" cy="677621"/>
              </a:xfrm>
              <a:prstGeom prst="roundRect">
                <a:avLst>
                  <a:gd name="adj" fmla="val 11951"/>
                </a:avLst>
              </a:prstGeom>
              <a:solidFill>
                <a:sysClr val="window" lastClr="FFFFFF"/>
              </a:solidFill>
              <a:ln w="57150" cap="flat" cmpd="sng" algn="ctr">
                <a:solidFill>
                  <a:sysClr val="window" lastClr="FFFFFF">
                    <a:lumMod val="50000"/>
                  </a:sysClr>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algn="ctr" defTabSz="844083" fontAlgn="base">
                  <a:lnSpc>
                    <a:spcPct val="110000"/>
                  </a:lnSpc>
                  <a:spcBef>
                    <a:spcPct val="40000"/>
                  </a:spcBef>
                  <a:defRPr/>
                </a:pPr>
                <a:endParaRPr kumimoji="0" lang="ja-JP" altLang="en-US" sz="1292" kern="0">
                  <a:solidFill>
                    <a:srgbClr val="0070C0"/>
                  </a:solidFill>
                  <a:latin typeface="Meiryo UI" panose="020B0604030504040204" pitchFamily="50" charset="-128"/>
                  <a:ea typeface="Meiryo UI" panose="020B0604030504040204" pitchFamily="50" charset="-128"/>
                </a:endParaRPr>
              </a:p>
            </p:txBody>
          </p:sp>
          <p:sp>
            <p:nvSpPr>
              <p:cNvPr id="53" name="四角形: 角を丸くする 187">
                <a:extLst>
                  <a:ext uri="{FF2B5EF4-FFF2-40B4-BE49-F238E27FC236}">
                    <a16:creationId xmlns:a16="http://schemas.microsoft.com/office/drawing/2014/main" id="{C38FEEED-8E31-EAA4-BA43-39F11B6B05A4}"/>
                  </a:ext>
                </a:extLst>
              </p:cNvPr>
              <p:cNvSpPr/>
              <p:nvPr/>
            </p:nvSpPr>
            <p:spPr bwMode="auto">
              <a:xfrm>
                <a:off x="-2325364" y="1974286"/>
                <a:ext cx="227586" cy="147470"/>
              </a:xfrm>
              <a:prstGeom prst="roundRect">
                <a:avLst>
                  <a:gd name="adj" fmla="val 8813"/>
                </a:avLst>
              </a:prstGeom>
              <a:solidFill>
                <a:sysClr val="window" lastClr="FFFFFF">
                  <a:lumMod val="50000"/>
                </a:sysClr>
              </a:solidFill>
              <a:ln w="76200" cap="flat" cmpd="sng" algn="ctr">
                <a:solidFill>
                  <a:sysClr val="window" lastClr="FFFFFF">
                    <a:lumMod val="50000"/>
                  </a:sysClr>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algn="ctr" defTabSz="844083" fontAlgn="base">
                  <a:lnSpc>
                    <a:spcPct val="110000"/>
                  </a:lnSpc>
                  <a:spcBef>
                    <a:spcPct val="40000"/>
                  </a:spcBef>
                  <a:defRPr/>
                </a:pPr>
                <a:endParaRPr kumimoji="0" lang="ja-JP" altLang="en-US" sz="1292" kern="0">
                  <a:solidFill>
                    <a:srgbClr val="0070C0"/>
                  </a:solidFill>
                  <a:latin typeface="Meiryo UI" panose="020B0604030504040204" pitchFamily="50" charset="-128"/>
                  <a:ea typeface="Meiryo UI" panose="020B0604030504040204" pitchFamily="50" charset="-128"/>
                </a:endParaRPr>
              </a:p>
            </p:txBody>
          </p:sp>
          <p:sp>
            <p:nvSpPr>
              <p:cNvPr id="54" name="四角形: 角を丸くする 188">
                <a:extLst>
                  <a:ext uri="{FF2B5EF4-FFF2-40B4-BE49-F238E27FC236}">
                    <a16:creationId xmlns:a16="http://schemas.microsoft.com/office/drawing/2014/main" id="{3C33D42E-8D1D-09A0-1F10-758CBC3C1258}"/>
                  </a:ext>
                </a:extLst>
              </p:cNvPr>
              <p:cNvSpPr/>
              <p:nvPr/>
            </p:nvSpPr>
            <p:spPr bwMode="auto">
              <a:xfrm>
                <a:off x="-2451955" y="2120198"/>
                <a:ext cx="487852" cy="56855"/>
              </a:xfrm>
              <a:prstGeom prst="roundRect">
                <a:avLst>
                  <a:gd name="adj" fmla="val 8813"/>
                </a:avLst>
              </a:prstGeom>
              <a:solidFill>
                <a:sysClr val="window" lastClr="FFFFFF">
                  <a:lumMod val="50000"/>
                </a:sysClr>
              </a:solidFill>
              <a:ln w="28575" cap="flat" cmpd="sng" algn="ctr">
                <a:solidFill>
                  <a:sysClr val="window" lastClr="FFFFFF">
                    <a:lumMod val="50000"/>
                  </a:sysClr>
                </a:solidFill>
                <a:prstDash val="solid"/>
                <a:round/>
                <a:headEnd type="none" w="med" len="med"/>
                <a:tailEnd type="none" w="med" len="med"/>
              </a:ln>
              <a:effectLst/>
            </p:spPr>
            <p:txBody>
              <a:bodyPr vert="horz" wrap="square" lIns="33231" tIns="66462" rIns="33231" bIns="66462" numCol="1" rtlCol="0" anchor="ctr" anchorCtr="0" compatLnSpc="1">
                <a:prstTxWarp prst="textNoShape">
                  <a:avLst/>
                </a:prstTxWarp>
              </a:bodyPr>
              <a:lstStyle/>
              <a:p>
                <a:pPr algn="ctr" defTabSz="844083" fontAlgn="base">
                  <a:lnSpc>
                    <a:spcPct val="110000"/>
                  </a:lnSpc>
                  <a:spcBef>
                    <a:spcPct val="40000"/>
                  </a:spcBef>
                  <a:defRPr/>
                </a:pPr>
                <a:endParaRPr kumimoji="0" lang="ja-JP" altLang="en-US" sz="1292" kern="0">
                  <a:solidFill>
                    <a:srgbClr val="0070C0"/>
                  </a:solidFill>
                  <a:latin typeface="Meiryo UI" panose="020B0604030504040204" pitchFamily="50" charset="-128"/>
                  <a:ea typeface="Meiryo UI" panose="020B0604030504040204" pitchFamily="50" charset="-128"/>
                </a:endParaRPr>
              </a:p>
            </p:txBody>
          </p:sp>
        </p:grpSp>
        <p:sp>
          <p:nvSpPr>
            <p:cNvPr id="5" name="円柱 357">
              <a:extLst>
                <a:ext uri="{FF2B5EF4-FFF2-40B4-BE49-F238E27FC236}">
                  <a16:creationId xmlns:a16="http://schemas.microsoft.com/office/drawing/2014/main" id="{16E2C3B0-3AA9-DB9B-C5C4-A0F3A12C4D8B}"/>
                </a:ext>
              </a:extLst>
            </p:cNvPr>
            <p:cNvSpPr/>
            <p:nvPr/>
          </p:nvSpPr>
          <p:spPr>
            <a:xfrm>
              <a:off x="3663399" y="4172915"/>
              <a:ext cx="774295" cy="451445"/>
            </a:xfrm>
            <a:prstGeom prst="can">
              <a:avLst>
                <a:gd name="adj" fmla="val 18053"/>
              </a:avLst>
            </a:prstGeom>
            <a:solidFill>
              <a:srgbClr val="A5A5A5">
                <a:lumMod val="20000"/>
                <a:lumOff val="80000"/>
              </a:srgbClr>
            </a:solidFill>
            <a:ln w="12700" cap="flat" cmpd="sng" algn="ctr">
              <a:solidFill>
                <a:sysClr val="window" lastClr="FFFFFF">
                  <a:lumMod val="50000"/>
                </a:sysClr>
              </a:solidFill>
              <a:prstDash val="solid"/>
              <a:miter lim="800000"/>
            </a:ln>
            <a:effectLst/>
          </p:spPr>
          <p:txBody>
            <a:bodyPr wrap="square" lIns="33231" tIns="0" rIns="33231" rtlCol="0" anchor="t" anchorCtr="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1127534">
                <a:defRPr/>
              </a:pPr>
              <a:endParaRPr lang="en-US" altLang="ja-JP" sz="738" kern="0">
                <a:solidFill>
                  <a:prstClr val="black"/>
                </a:solidFill>
                <a:latin typeface="Meiryo UI" panose="020B0604030504040204" pitchFamily="50" charset="-128"/>
                <a:ea typeface="Meiryo UI" panose="020B0604030504040204" pitchFamily="50" charset="-128"/>
              </a:endParaRPr>
            </a:p>
            <a:p>
              <a:pPr algn="ctr" defTabSz="1127534">
                <a:defRPr/>
              </a:pPr>
              <a:endParaRPr lang="ja-JP" altLang="en-US" sz="738" kern="0">
                <a:solidFill>
                  <a:prstClr val="black"/>
                </a:solidFill>
                <a:latin typeface="Meiryo UI" panose="020B0604030504040204" pitchFamily="50" charset="-128"/>
                <a:ea typeface="Meiryo UI" panose="020B0604030504040204" pitchFamily="50" charset="-128"/>
              </a:endParaRPr>
            </a:p>
          </p:txBody>
        </p:sp>
        <p:sp>
          <p:nvSpPr>
            <p:cNvPr id="6" name="正方形/長方形 97">
              <a:extLst>
                <a:ext uri="{FF2B5EF4-FFF2-40B4-BE49-F238E27FC236}">
                  <a16:creationId xmlns:a16="http://schemas.microsoft.com/office/drawing/2014/main" id="{EE505760-21FA-32CF-785E-78B9DD1733B3}"/>
                </a:ext>
              </a:extLst>
            </p:cNvPr>
            <p:cNvSpPr/>
            <p:nvPr/>
          </p:nvSpPr>
          <p:spPr bwMode="gray">
            <a:xfrm>
              <a:off x="2936776" y="3688995"/>
              <a:ext cx="351781" cy="1204584"/>
            </a:xfrm>
            <a:prstGeom prst="rect">
              <a:avLst/>
            </a:prstGeom>
            <a:solidFill>
              <a:schemeClr val="accent2">
                <a:lumMod val="20000"/>
                <a:lumOff val="80000"/>
              </a:schemeClr>
            </a:solidFill>
            <a:ln w="9525" cap="flat" cmpd="sng" algn="ctr">
              <a:solidFill>
                <a:schemeClr val="accent2">
                  <a:lumMod val="60000"/>
                  <a:lumOff val="40000"/>
                </a:schemeClr>
              </a:solidFill>
              <a:prstDash val="solid"/>
              <a:headEnd/>
              <a:tailEnd/>
            </a:ln>
            <a:effectLst/>
          </p:spPr>
          <p:txBody>
            <a:bodyPr vert="eaVert" lIns="33231" tIns="33231" rIns="0" bIns="33231" rtlCol="0" anchor="ctr"/>
            <a:lstStyle/>
            <a:p>
              <a:pPr algn="ctr" defTabSz="844078">
                <a:defRPr/>
              </a:pPr>
              <a:r>
                <a:rPr lang="ja-JP" altLang="en-US" sz="900" kern="0">
                  <a:solidFill>
                    <a:srgbClr val="000000"/>
                  </a:solidFill>
                  <a:latin typeface="+mn-ea"/>
                </a:rPr>
                <a:t>　</a:t>
              </a:r>
              <a:r>
                <a:rPr lang="en-US" altLang="ja-JP" sz="900" kern="0">
                  <a:solidFill>
                    <a:srgbClr val="000000"/>
                  </a:solidFill>
                  <a:latin typeface="+mn-ea"/>
                </a:rPr>
                <a:t>Web</a:t>
              </a:r>
              <a:r>
                <a:rPr lang="ja-JP" altLang="en-US" sz="900" kern="0">
                  <a:solidFill>
                    <a:srgbClr val="000000"/>
                  </a:solidFill>
                  <a:latin typeface="+mn-ea"/>
                </a:rPr>
                <a:t>サービス</a:t>
              </a:r>
              <a:endParaRPr lang="en-US" altLang="ja-JP" sz="900" kern="0">
                <a:solidFill>
                  <a:srgbClr val="000000"/>
                </a:solidFill>
                <a:latin typeface="+mn-ea"/>
              </a:endParaRPr>
            </a:p>
            <a:p>
              <a:pPr algn="ctr" defTabSz="844078">
                <a:defRPr/>
              </a:pPr>
              <a:r>
                <a:rPr lang="ja-JP" altLang="en-US" sz="900" kern="0">
                  <a:solidFill>
                    <a:srgbClr val="000000"/>
                  </a:solidFill>
                  <a:latin typeface="+mn-ea"/>
                </a:rPr>
                <a:t>（資格確認限定用）</a:t>
              </a:r>
            </a:p>
          </p:txBody>
        </p:sp>
      </p:grpSp>
      <p:sp>
        <p:nvSpPr>
          <p:cNvPr id="4" name="正方形/長方形 3">
            <a:extLst>
              <a:ext uri="{FF2B5EF4-FFF2-40B4-BE49-F238E27FC236}">
                <a16:creationId xmlns:a16="http://schemas.microsoft.com/office/drawing/2014/main" id="{D092A756-D170-D008-A775-D62A0585D69B}"/>
              </a:ext>
            </a:extLst>
          </p:cNvPr>
          <p:cNvSpPr/>
          <p:nvPr/>
        </p:nvSpPr>
        <p:spPr bwMode="auto">
          <a:xfrm>
            <a:off x="1242822" y="2298545"/>
            <a:ext cx="1749884" cy="337455"/>
          </a:xfrm>
          <a:prstGeom prst="rect">
            <a:avLst/>
          </a:prstGeom>
          <a:noFill/>
          <a:ln w="19050" cap="flat" cmpd="sng" algn="ctr">
            <a:noFill/>
            <a:prstDash val="solid"/>
            <a:round/>
            <a:headEnd type="none" w="med" len="med"/>
            <a:tailEnd type="none" w="med" len="med"/>
          </a:ln>
          <a:effectLst/>
        </p:spPr>
        <p:txBody>
          <a:bodyPr vert="horz" wrap="none" lIns="72000" tIns="72000" rIns="72000" bIns="72000" numCol="1" rtlCol="0" anchor="ctr" anchorCtr="0" compatLnSpc="1">
            <a:prstTxWarp prst="textNoShape">
              <a:avLst/>
            </a:prstTxWarp>
          </a:bodyPr>
          <a:lstStyle/>
          <a:p>
            <a:pPr>
              <a:defRPr/>
            </a:pPr>
            <a:r>
              <a:rPr lang="ja-JP" altLang="en-US" sz="1400" b="1" u="sng" kern="0" dirty="0">
                <a:solidFill>
                  <a:prstClr val="black"/>
                </a:solidFill>
                <a:latin typeface="Meiryo UI"/>
                <a:ea typeface="Meiryo UI"/>
              </a:rPr>
              <a:t>レセコン導入済みの施術所等</a:t>
            </a:r>
            <a:endParaRPr lang="en-US" altLang="ja-JP" sz="1400" b="1" u="sng" kern="0" dirty="0">
              <a:solidFill>
                <a:prstClr val="black"/>
              </a:solidFill>
              <a:latin typeface="Meiryo UI"/>
              <a:ea typeface="Meiryo UI"/>
            </a:endParaRPr>
          </a:p>
        </p:txBody>
      </p:sp>
      <p:sp>
        <p:nvSpPr>
          <p:cNvPr id="10" name="スライド番号プレースホルダー 2">
            <a:extLst>
              <a:ext uri="{FF2B5EF4-FFF2-40B4-BE49-F238E27FC236}">
                <a16:creationId xmlns:a16="http://schemas.microsoft.com/office/drawing/2014/main" id="{2EB214B3-CE50-794D-0C20-9CFB8AA33C6E}"/>
              </a:ext>
            </a:extLst>
          </p:cNvPr>
          <p:cNvSpPr txBox="1">
            <a:spLocks/>
          </p:cNvSpPr>
          <p:nvPr/>
        </p:nvSpPr>
        <p:spPr>
          <a:xfrm>
            <a:off x="9229260" y="6545413"/>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8</a:t>
            </a:fld>
            <a:endParaRPr lang="en-US" sz="1200">
              <a:solidFill>
                <a:srgbClr val="000000"/>
              </a:solidFill>
              <a:latin typeface="Arial" panose="020B0604020202020204" pitchFamily="34" charset="0"/>
              <a:ea typeface="メイリオ"/>
              <a:cs typeface="Arial" panose="020B0604020202020204" pitchFamily="34" charset="0"/>
            </a:endParaRPr>
          </a:p>
        </p:txBody>
      </p:sp>
    </p:spTree>
    <p:extLst>
      <p:ext uri="{BB962C8B-B14F-4D97-AF65-F5344CB8AC3E}">
        <p14:creationId xmlns:p14="http://schemas.microsoft.com/office/powerpoint/2010/main" val="1199600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1">
            <a:extLst>
              <a:ext uri="{FF2B5EF4-FFF2-40B4-BE49-F238E27FC236}">
                <a16:creationId xmlns:a16="http://schemas.microsoft.com/office/drawing/2014/main" id="{6AD5D9A1-A847-4F31-A049-1CEC534E66C9}"/>
              </a:ext>
            </a:extLst>
          </p:cNvPr>
          <p:cNvSpPr txBox="1">
            <a:spLocks/>
          </p:cNvSpPr>
          <p:nvPr/>
        </p:nvSpPr>
        <p:spPr>
          <a:xfrm>
            <a:off x="517098" y="1516847"/>
            <a:ext cx="8839580" cy="1800200"/>
          </a:xfrm>
          <a:prstGeom prst="rect">
            <a:avLst/>
          </a:prstGeom>
          <a:ln w="28575">
            <a:solidFill>
              <a:schemeClr val="accent3"/>
            </a:solidFill>
          </a:ln>
        </p:spPr>
        <p:txBody>
          <a:bodyPr rIns="72000" anchor="ctr">
            <a:noAutofit/>
          </a:bodyPr>
          <a:lst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180975" marR="0" lvl="0" indent="-180975" algn="l" defTabSz="914400" rtl="0" eaLnBrk="1" fontAlgn="auto" latinLnBrk="0" hangingPunct="1">
              <a:lnSpc>
                <a:spcPct val="130000"/>
              </a:lnSpc>
              <a:spcBef>
                <a:spcPts val="1200"/>
              </a:spcBef>
              <a:spcAft>
                <a:spcPts val="0"/>
              </a:spcAft>
              <a:buClr>
                <a:srgbClr val="66BAB7"/>
              </a:buClr>
              <a:buSzTx/>
              <a:buFont typeface="Wingdings" panose="05000000000000000000" pitchFamily="2" charset="2"/>
              <a:buChar char="l"/>
              <a:tabLst/>
              <a:defRPr/>
            </a:pP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　オンライン資格確認（資格確認限定型：簡素な資格確認の仕組み）に必要な機器（</a:t>
            </a: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rPr>
              <a:t>PC</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rPr>
              <a:t>等に接続する汎用カードリーダー、タブレット・スマホ等のモバイル端末等の機器）の導入を支援する。</a:t>
            </a:r>
            <a:endPar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7" name="角丸四角形 11">
            <a:extLst>
              <a:ext uri="{FF2B5EF4-FFF2-40B4-BE49-F238E27FC236}">
                <a16:creationId xmlns:a16="http://schemas.microsoft.com/office/drawing/2014/main" id="{8C2D69B4-00C6-4251-8227-C274C20FB063}"/>
              </a:ext>
            </a:extLst>
          </p:cNvPr>
          <p:cNvSpPr/>
          <p:nvPr/>
        </p:nvSpPr>
        <p:spPr>
          <a:xfrm>
            <a:off x="486224" y="1213512"/>
            <a:ext cx="2548756" cy="431299"/>
          </a:xfrm>
          <a:prstGeom prst="roundRect">
            <a:avLst>
              <a:gd name="adj" fmla="val 0"/>
            </a:avLst>
          </a:prstGeom>
          <a:solidFill>
            <a:schemeClr val="accent3"/>
          </a:solidFill>
          <a:ln w="57150">
            <a:solidFill>
              <a:schemeClr val="bg1"/>
            </a:solidFill>
          </a:ln>
        </p:spPr>
        <p:txBody>
          <a:bodyPr anchor="ctr"/>
          <a:lstStyle/>
          <a:p>
            <a:pPr marL="0" marR="0" lvl="0" indent="0" algn="l" defTabSz="590759" rtl="0" eaLnBrk="1" fontAlgn="auto" latinLnBrk="0" hangingPunct="1">
              <a:lnSpc>
                <a:spcPct val="130000"/>
              </a:lnSpc>
              <a:spcBef>
                <a:spcPts val="0"/>
              </a:spcBef>
              <a:spcAft>
                <a:spcPts val="796"/>
              </a:spcAft>
              <a:buClrTx/>
              <a:buSzTx/>
              <a:buFontTx/>
              <a:buNone/>
              <a:tabLst/>
              <a:defRPr/>
            </a:pPr>
            <a:r>
              <a:rPr kumimoji="0" lang="ja-JP" altLang="en-US" sz="1600" b="1" i="0" u="none" strike="noStrike" kern="1200" cap="none" spc="239" normalizeH="0" baseline="0" noProof="0">
                <a:ln>
                  <a:noFill/>
                </a:ln>
                <a:solidFill>
                  <a:srgbClr val="FFFFFF"/>
                </a:solidFill>
                <a:effectLst/>
                <a:uLnTx/>
                <a:uFillTx/>
                <a:latin typeface="Meiryo UI" panose="020B0604030504040204" pitchFamily="50" charset="-128"/>
                <a:ea typeface="Meiryo UI" panose="020B0604030504040204" pitchFamily="50" charset="-128"/>
                <a:cs typeface="Noto Sans CJK JP DemiLight" charset="-128"/>
              </a:rPr>
              <a:t>１．事業内容</a:t>
            </a:r>
          </a:p>
        </p:txBody>
      </p:sp>
      <p:sp>
        <p:nvSpPr>
          <p:cNvPr id="13" name="テキスト ボックス 12">
            <a:extLst>
              <a:ext uri="{FF2B5EF4-FFF2-40B4-BE49-F238E27FC236}">
                <a16:creationId xmlns:a16="http://schemas.microsoft.com/office/drawing/2014/main" id="{360EC619-9ED9-4209-ADA5-DB1D0A3A8418}"/>
              </a:ext>
            </a:extLst>
          </p:cNvPr>
          <p:cNvSpPr txBox="1"/>
          <p:nvPr/>
        </p:nvSpPr>
        <p:spPr>
          <a:xfrm>
            <a:off x="517098" y="6027885"/>
            <a:ext cx="883958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rPr>
              <a:t>補助を申請するためには、「施術所等向け総合ポータルサイト</a:t>
            </a:r>
            <a:r>
              <a:rPr kumimoji="1" lang="ja-JP" altLang="en-US" sz="1400" dirty="0">
                <a:latin typeface="Meiryo UI" panose="020B0604030504040204" pitchFamily="50" charset="-128"/>
                <a:ea typeface="Meiryo UI" panose="020B0604030504040204" pitchFamily="50" charset="-128"/>
                <a:cs typeface="Times New Roman" panose="02020603050405020304" pitchFamily="18" charset="0"/>
              </a:rPr>
              <a:t>」</a:t>
            </a:r>
            <a:r>
              <a:rPr kumimoji="1"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rPr>
              <a:t>にアカウントを登録し、領収書等の書類を添付して申請を行う必要がある。</a:t>
            </a:r>
            <a:endParaRPr kumimoji="1" lang="en-US" altLang="ja-JP"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タイトル 3">
            <a:extLst>
              <a:ext uri="{FF2B5EF4-FFF2-40B4-BE49-F238E27FC236}">
                <a16:creationId xmlns:a16="http://schemas.microsoft.com/office/drawing/2014/main" id="{E1AF8DD9-2000-CB39-A78E-34A6EFADA562}"/>
              </a:ext>
            </a:extLst>
          </p:cNvPr>
          <p:cNvSpPr>
            <a:spLocks noGrp="1"/>
          </p:cNvSpPr>
          <p:nvPr>
            <p:ph type="title"/>
          </p:nvPr>
        </p:nvSpPr>
        <p:spPr>
          <a:xfrm>
            <a:off x="-1" y="-1"/>
            <a:ext cx="10267951" cy="827999"/>
          </a:xfrm>
        </p:spPr>
        <p:txBody>
          <a:bodyPr/>
          <a:lstStyle/>
          <a:p>
            <a:r>
              <a:rPr kumimoji="1" lang="ja-JP" altLang="en-US" sz="1810" b="1" i="0" u="none" strike="noStrike" kern="1200" cap="none" spc="272" normalizeH="0" baseline="0" noProof="0">
                <a:ln>
                  <a:noFill/>
                </a:ln>
                <a:solidFill>
                  <a:srgbClr val="FFFFFF"/>
                </a:solidFill>
                <a:effectLst/>
                <a:uLnTx/>
                <a:uFillTx/>
                <a:latin typeface="Meiryo UI" panose="020B0604030504040204" pitchFamily="50" charset="-128"/>
                <a:ea typeface="Meiryo UI" panose="020B0604030504040204" pitchFamily="50" charset="-128"/>
              </a:rPr>
              <a:t>柔道整復師、あん摩マッサージ指圧師、はり師、きゅう師の施術所等に対する財政支援</a:t>
            </a:r>
            <a:br>
              <a:rPr kumimoji="1" lang="en-US" altLang="ja-JP" sz="1810" b="1" i="0" u="none" strike="noStrike" kern="1200" cap="none" spc="272" normalizeH="0" baseline="0" noProof="0">
                <a:ln>
                  <a:noFill/>
                </a:ln>
                <a:solidFill>
                  <a:srgbClr val="FFFFFF"/>
                </a:solidFill>
                <a:effectLst/>
                <a:uLnTx/>
                <a:uFillTx/>
                <a:latin typeface="Meiryo UI" panose="020B0604030504040204" pitchFamily="50" charset="-128"/>
                <a:ea typeface="Meiryo UI" panose="020B0604030504040204" pitchFamily="50" charset="-128"/>
              </a:rPr>
            </a:br>
            <a:r>
              <a:rPr kumimoji="1" lang="ja-JP" altLang="en-US" sz="1810" b="1" i="0" u="none" strike="noStrike" kern="1200" cap="none" spc="272" normalizeH="0" baseline="0" noProof="0">
                <a:ln>
                  <a:noFill/>
                </a:ln>
                <a:solidFill>
                  <a:srgbClr val="FFFFFF"/>
                </a:solidFill>
                <a:effectLst/>
                <a:uLnTx/>
                <a:uFillTx/>
                <a:latin typeface="Meiryo UI" panose="020B0604030504040204" pitchFamily="50" charset="-128"/>
                <a:ea typeface="Meiryo UI" panose="020B0604030504040204" pitchFamily="50" charset="-128"/>
              </a:rPr>
              <a:t>（</a:t>
            </a:r>
            <a:r>
              <a:rPr kumimoji="1" lang="zh-TW" altLang="en-US" sz="1810" b="1" i="0" u="none" strike="noStrike" kern="1200" cap="none" spc="272" normalizeH="0" baseline="0" noProof="0">
                <a:ln>
                  <a:noFill/>
                </a:ln>
                <a:solidFill>
                  <a:srgbClr val="FFFFFF"/>
                </a:solidFill>
                <a:effectLst/>
                <a:uLnTx/>
                <a:uFillTx/>
                <a:latin typeface="Meiryo UI" panose="020B0604030504040204" pitchFamily="50" charset="-128"/>
                <a:ea typeface="Meiryo UI" panose="020B0604030504040204" pitchFamily="50" charset="-128"/>
              </a:rPr>
              <a:t>地域診療情報連携推進費補助金</a:t>
            </a:r>
            <a:r>
              <a:rPr kumimoji="1" lang="ja-JP" altLang="en-US" sz="1810" b="1" i="0" u="none" strike="noStrike" kern="1200" cap="none" spc="272" normalizeH="0" baseline="0" noProof="0">
                <a:ln>
                  <a:noFill/>
                </a:ln>
                <a:solidFill>
                  <a:srgbClr val="FFFFFF"/>
                </a:solidFill>
                <a:effectLst/>
                <a:uLnTx/>
                <a:uFillTx/>
                <a:latin typeface="Meiryo UI" panose="020B0604030504040204" pitchFamily="50" charset="-128"/>
                <a:ea typeface="Meiryo UI" panose="020B0604030504040204" pitchFamily="50" charset="-128"/>
              </a:rPr>
              <a:t>）</a:t>
            </a:r>
            <a:endParaRPr lang="ja-JP" altLang="en-US" sz="1810">
              <a:latin typeface="Meiryo UI" panose="020B0604030504040204" pitchFamily="50" charset="-128"/>
              <a:ea typeface="Meiryo UI" panose="020B0604030504040204" pitchFamily="50" charset="-128"/>
            </a:endParaRPr>
          </a:p>
        </p:txBody>
      </p:sp>
      <p:sp>
        <p:nvSpPr>
          <p:cNvPr id="3" name="コンテンツ プレースホルダー 1">
            <a:extLst>
              <a:ext uri="{FF2B5EF4-FFF2-40B4-BE49-F238E27FC236}">
                <a16:creationId xmlns:a16="http://schemas.microsoft.com/office/drawing/2014/main" id="{1E926B3E-4A46-AF93-3A2D-F573AD64BAE7}"/>
              </a:ext>
            </a:extLst>
          </p:cNvPr>
          <p:cNvSpPr txBox="1">
            <a:spLocks/>
          </p:cNvSpPr>
          <p:nvPr/>
        </p:nvSpPr>
        <p:spPr>
          <a:xfrm>
            <a:off x="517097" y="3851574"/>
            <a:ext cx="8839581" cy="700872"/>
          </a:xfrm>
          <a:prstGeom prst="rect">
            <a:avLst/>
          </a:prstGeom>
          <a:ln w="28575">
            <a:solidFill>
              <a:schemeClr val="accent3"/>
            </a:solidFill>
          </a:ln>
        </p:spPr>
        <p:txBody>
          <a:bodyPr anchor="ctr">
            <a:noAutofit/>
          </a:bodyPr>
          <a:lst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180975" marR="0" lvl="0" indent="-180975" algn="l" defTabSz="914400" rtl="0" eaLnBrk="1" fontAlgn="auto" latinLnBrk="0" hangingPunct="1">
              <a:lnSpc>
                <a:spcPct val="100000"/>
              </a:lnSpc>
              <a:spcBef>
                <a:spcPts val="600"/>
              </a:spcBef>
              <a:spcAft>
                <a:spcPts val="0"/>
              </a:spcAft>
              <a:buClr>
                <a:srgbClr val="66BAB7"/>
              </a:buClr>
              <a:buSzTx/>
              <a:buFont typeface="Wingdings" panose="05000000000000000000" pitchFamily="2" charset="2"/>
              <a:buChar char="l"/>
              <a:tabLst/>
              <a:defRPr/>
            </a:pPr>
            <a:r>
              <a:rPr kumimoji="0"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a:t>
            </a:r>
            <a:r>
              <a:rPr kumimoji="0"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メイリオ" panose="020B0604030504040204" pitchFamily="50" charset="-128"/>
              </a:rPr>
              <a:t>補助額は最大</a:t>
            </a:r>
            <a:r>
              <a:rPr kumimoji="0" lang="en-US" altLang="ja-JP" sz="16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メイリオ" panose="020B0604030504040204" pitchFamily="50" charset="-128"/>
              </a:rPr>
              <a:t>4.1</a:t>
            </a:r>
            <a:r>
              <a:rPr kumimoji="0" lang="ja-JP" altLang="en-US" sz="16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メイリオ" panose="020B0604030504040204" pitchFamily="50" charset="-128"/>
              </a:rPr>
              <a:t>万円（事業費に対し</a:t>
            </a:r>
            <a:r>
              <a:rPr kumimoji="0" lang="ja-JP" altLang="en-US" sz="1600" b="0" i="0" u="none" kern="1200" cap="none" spc="0" normalizeH="0" baseline="0" noProof="0" dirty="0">
                <a:ln>
                  <a:noFill/>
                </a:ln>
                <a:effectLst/>
                <a:uLnTx/>
                <a:uFillTx/>
                <a:latin typeface="Meiryo UI" panose="020B0604030504040204" pitchFamily="50" charset="-128"/>
                <a:ea typeface="Meiryo UI" panose="020B0604030504040204" pitchFamily="50" charset="-128"/>
                <a:cs typeface="メイリオ" panose="020B0604030504040204" pitchFamily="50" charset="-128"/>
              </a:rPr>
              <a:t>実費</a:t>
            </a:r>
            <a:r>
              <a:rPr kumimoji="0"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メイリオ" panose="020B0604030504040204" pitchFamily="50" charset="-128"/>
              </a:rPr>
              <a:t>補助）</a:t>
            </a:r>
            <a:endParaRPr kumimoji="0"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5" name="角丸四角形 11">
            <a:extLst>
              <a:ext uri="{FF2B5EF4-FFF2-40B4-BE49-F238E27FC236}">
                <a16:creationId xmlns:a16="http://schemas.microsoft.com/office/drawing/2014/main" id="{5A291EBF-8907-6ACA-ADA9-38DA06794D00}"/>
              </a:ext>
            </a:extLst>
          </p:cNvPr>
          <p:cNvSpPr/>
          <p:nvPr/>
        </p:nvSpPr>
        <p:spPr>
          <a:xfrm>
            <a:off x="486224" y="3557087"/>
            <a:ext cx="2828476" cy="431299"/>
          </a:xfrm>
          <a:prstGeom prst="roundRect">
            <a:avLst>
              <a:gd name="adj" fmla="val 0"/>
            </a:avLst>
          </a:prstGeom>
          <a:solidFill>
            <a:schemeClr val="accent3"/>
          </a:solidFill>
          <a:ln w="57150">
            <a:solidFill>
              <a:schemeClr val="bg1"/>
            </a:solidFill>
          </a:ln>
        </p:spPr>
        <p:txBody>
          <a:bodyPr anchor="ctr"/>
          <a:lstStyle/>
          <a:p>
            <a:pPr marL="0" marR="0" lvl="0" indent="0" algn="l" defTabSz="590759" rtl="0" eaLnBrk="1" fontAlgn="auto" latinLnBrk="0" hangingPunct="1">
              <a:lnSpc>
                <a:spcPct val="130000"/>
              </a:lnSpc>
              <a:spcBef>
                <a:spcPts val="0"/>
              </a:spcBef>
              <a:spcAft>
                <a:spcPts val="796"/>
              </a:spcAft>
              <a:buClrTx/>
              <a:buSzTx/>
              <a:buFontTx/>
              <a:buNone/>
              <a:tabLst/>
              <a:defRPr/>
            </a:pPr>
            <a:r>
              <a:rPr kumimoji="0" lang="ja-JP" altLang="en-US" sz="1600" b="1" i="0" u="none" strike="noStrike" kern="1200" cap="none" spc="239" normalizeH="0" baseline="0" noProof="0">
                <a:ln>
                  <a:noFill/>
                </a:ln>
                <a:solidFill>
                  <a:srgbClr val="FFFFFF"/>
                </a:solidFill>
                <a:effectLst/>
                <a:uLnTx/>
                <a:uFillTx/>
                <a:latin typeface="Meiryo UI" panose="020B0604030504040204" pitchFamily="50" charset="-128"/>
                <a:ea typeface="Meiryo UI" panose="020B0604030504040204" pitchFamily="50" charset="-128"/>
                <a:cs typeface="Noto Sans CJK JP DemiLight" charset="-128"/>
              </a:rPr>
              <a:t>２．補助内容</a:t>
            </a:r>
          </a:p>
        </p:txBody>
      </p:sp>
      <p:sp>
        <p:nvSpPr>
          <p:cNvPr id="10" name="コンテンツ プレースホルダー 1">
            <a:extLst>
              <a:ext uri="{FF2B5EF4-FFF2-40B4-BE49-F238E27FC236}">
                <a16:creationId xmlns:a16="http://schemas.microsoft.com/office/drawing/2014/main" id="{8B1664A0-705D-9EC3-85E7-E078ABCC29A4}"/>
              </a:ext>
            </a:extLst>
          </p:cNvPr>
          <p:cNvSpPr txBox="1">
            <a:spLocks/>
          </p:cNvSpPr>
          <p:nvPr/>
        </p:nvSpPr>
        <p:spPr>
          <a:xfrm>
            <a:off x="517097" y="5086973"/>
            <a:ext cx="8839581" cy="700872"/>
          </a:xfrm>
          <a:prstGeom prst="rect">
            <a:avLst/>
          </a:prstGeom>
          <a:ln w="28575">
            <a:solidFill>
              <a:schemeClr val="accent3"/>
            </a:solidFill>
          </a:ln>
        </p:spPr>
        <p:txBody>
          <a:bodyPr anchor="ctr">
            <a:noAutofit/>
          </a:bodyPr>
          <a:lstStyle>
            <a:lvl1pPr marL="180975" indent="-180975" algn="l" defTabSz="914400" rtl="0" eaLnBrk="1" latinLnBrk="0" hangingPunct="1">
              <a:lnSpc>
                <a:spcPct val="130000"/>
              </a:lnSpc>
              <a:spcBef>
                <a:spcPts val="10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1pPr>
            <a:lvl2pPr marL="357188"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2pPr>
            <a:lvl3pPr marL="627063"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3pPr>
            <a:lvl4pPr marL="808038" indent="-180975"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4pPr>
            <a:lvl5pPr marL="984250" indent="-176213" algn="l" defTabSz="914400" rtl="0" eaLnBrk="1" latinLnBrk="0" hangingPunct="1">
              <a:lnSpc>
                <a:spcPct val="130000"/>
              </a:lnSpc>
              <a:spcBef>
                <a:spcPts val="500"/>
              </a:spcBef>
              <a:spcAft>
                <a:spcPts val="800"/>
              </a:spcAft>
              <a:buClr>
                <a:schemeClr val="tx2"/>
              </a:buClr>
              <a:buFont typeface="Arial" panose="020B0604020202020204" pitchFamily="34" charset="0"/>
              <a:buChar char="•"/>
              <a:defRPr kumimoji="1" sz="1400" b="0" i="0" kern="1200">
                <a:solidFill>
                  <a:schemeClr val="tx1"/>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00000"/>
              </a:lnSpc>
              <a:spcBef>
                <a:spcPts val="600"/>
              </a:spcBef>
              <a:spcAft>
                <a:spcPts val="0"/>
              </a:spcAft>
              <a:buClr>
                <a:srgbClr val="66BAB7"/>
              </a:buClr>
              <a:buFont typeface="Wingdings" panose="05000000000000000000" pitchFamily="2" charset="2"/>
              <a:buChar char="l"/>
              <a:defRPr/>
            </a:pPr>
            <a:r>
              <a:rPr kumimoji="0"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a:t>
            </a:r>
            <a:r>
              <a:rPr kumimoji="0" lang="ja-JP" altLang="en-US" sz="1600" b="0" i="0" u="none" strike="noStrike" kern="1200" cap="none" spc="0" normalizeH="0" baseline="0" noProof="0" dirty="0">
                <a:ln>
                  <a:noFill/>
                </a:ln>
                <a:solidFill>
                  <a:prstClr val="black"/>
                </a:solidFill>
                <a:effectLst/>
                <a:uLnTx/>
                <a:uFillTx/>
                <a:latin typeface="Meiryo UI"/>
                <a:ea typeface="Meiryo UI"/>
                <a:cs typeface="+mn-cs"/>
              </a:rPr>
              <a:t>令和８年１月</a:t>
            </a:r>
            <a:r>
              <a:rPr kumimoji="0" lang="en-US" altLang="ja-JP" sz="1600" dirty="0">
                <a:solidFill>
                  <a:prstClr val="black"/>
                </a:solidFill>
                <a:latin typeface="Meiryo UI"/>
                <a:ea typeface="Meiryo UI"/>
              </a:rPr>
              <a:t>31</a:t>
            </a:r>
            <a:r>
              <a:rPr kumimoji="0" lang="ja-JP" altLang="en-US" sz="1600" b="0" i="0" u="none" strike="noStrike" kern="1200" cap="none" spc="0" normalizeH="0" baseline="0" noProof="0" dirty="0">
                <a:ln>
                  <a:noFill/>
                </a:ln>
                <a:solidFill>
                  <a:prstClr val="black"/>
                </a:solidFill>
                <a:effectLst/>
                <a:uLnTx/>
                <a:uFillTx/>
                <a:latin typeface="Meiryo UI"/>
                <a:ea typeface="Meiryo UI"/>
                <a:cs typeface="+mn-cs"/>
              </a:rPr>
              <a:t>日まで</a:t>
            </a:r>
            <a:endParaRPr kumimoji="0"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11" name="角丸四角形 11">
            <a:extLst>
              <a:ext uri="{FF2B5EF4-FFF2-40B4-BE49-F238E27FC236}">
                <a16:creationId xmlns:a16="http://schemas.microsoft.com/office/drawing/2014/main" id="{0D65368A-65B6-6B5E-A4EA-127DF28F9547}"/>
              </a:ext>
            </a:extLst>
          </p:cNvPr>
          <p:cNvSpPr/>
          <p:nvPr/>
        </p:nvSpPr>
        <p:spPr>
          <a:xfrm>
            <a:off x="486224" y="4792486"/>
            <a:ext cx="2828476" cy="431299"/>
          </a:xfrm>
          <a:prstGeom prst="roundRect">
            <a:avLst>
              <a:gd name="adj" fmla="val 0"/>
            </a:avLst>
          </a:prstGeom>
          <a:solidFill>
            <a:schemeClr val="accent3"/>
          </a:solidFill>
          <a:ln w="57150">
            <a:solidFill>
              <a:schemeClr val="bg1"/>
            </a:solidFill>
          </a:ln>
        </p:spPr>
        <p:txBody>
          <a:bodyPr anchor="ctr"/>
          <a:lstStyle/>
          <a:p>
            <a:pPr marL="0" marR="0" lvl="0" indent="0" algn="l" defTabSz="590759" rtl="0" eaLnBrk="1" fontAlgn="auto" latinLnBrk="0" hangingPunct="1">
              <a:lnSpc>
                <a:spcPct val="130000"/>
              </a:lnSpc>
              <a:spcBef>
                <a:spcPts val="0"/>
              </a:spcBef>
              <a:spcAft>
                <a:spcPts val="796"/>
              </a:spcAft>
              <a:buClrTx/>
              <a:buSzTx/>
              <a:buFontTx/>
              <a:buNone/>
              <a:tabLst/>
              <a:defRPr/>
            </a:pPr>
            <a:r>
              <a:rPr kumimoji="0" lang="en-US" altLang="ja-JP" sz="1600" b="1" i="0" u="none" strike="noStrike" kern="1200" cap="none" spc="239" normalizeH="0" baseline="0" noProof="0">
                <a:ln>
                  <a:noFill/>
                </a:ln>
                <a:solidFill>
                  <a:srgbClr val="FFFFFF"/>
                </a:solidFill>
                <a:effectLst/>
                <a:uLnTx/>
                <a:uFillTx/>
                <a:latin typeface="Meiryo UI" panose="020B0604030504040204" pitchFamily="50" charset="-128"/>
                <a:ea typeface="Meiryo UI" panose="020B0604030504040204" pitchFamily="50" charset="-128"/>
                <a:cs typeface="Noto Sans CJK JP DemiLight" charset="-128"/>
              </a:rPr>
              <a:t>3</a:t>
            </a:r>
            <a:r>
              <a:rPr kumimoji="0" lang="ja-JP" altLang="en-US" sz="1600" b="1" i="0" u="none" strike="noStrike" kern="1200" cap="none" spc="239" normalizeH="0" baseline="0" noProof="0">
                <a:ln>
                  <a:noFill/>
                </a:ln>
                <a:solidFill>
                  <a:srgbClr val="FFFFFF"/>
                </a:solidFill>
                <a:effectLst/>
                <a:uLnTx/>
                <a:uFillTx/>
                <a:latin typeface="Meiryo UI" panose="020B0604030504040204" pitchFamily="50" charset="-128"/>
                <a:ea typeface="Meiryo UI" panose="020B0604030504040204" pitchFamily="50" charset="-128"/>
                <a:cs typeface="Noto Sans CJK JP DemiLight" charset="-128"/>
              </a:rPr>
              <a:t>．補助金の申請期限</a:t>
            </a:r>
          </a:p>
        </p:txBody>
      </p:sp>
      <p:sp>
        <p:nvSpPr>
          <p:cNvPr id="14" name="スライド番号プレースホルダー 2">
            <a:extLst>
              <a:ext uri="{FF2B5EF4-FFF2-40B4-BE49-F238E27FC236}">
                <a16:creationId xmlns:a16="http://schemas.microsoft.com/office/drawing/2014/main" id="{0744BC89-F75A-B508-BED3-AB128D6B28EA}"/>
              </a:ext>
            </a:extLst>
          </p:cNvPr>
          <p:cNvSpPr txBox="1">
            <a:spLocks/>
          </p:cNvSpPr>
          <p:nvPr/>
        </p:nvSpPr>
        <p:spPr>
          <a:xfrm>
            <a:off x="9229260" y="6545413"/>
            <a:ext cx="630513" cy="278421"/>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defRPr/>
            </a:pPr>
            <a:fld id="{48F63A3B-78C7-47BE-AE5E-E10140E04643}" type="slidenum">
              <a:rPr lang="en-US" sz="1200" smtClean="0">
                <a:solidFill>
                  <a:srgbClr val="000000"/>
                </a:solidFill>
                <a:latin typeface="Arial" panose="020B0604020202020204" pitchFamily="34" charset="0"/>
                <a:ea typeface="メイリオ"/>
                <a:cs typeface="Arial" panose="020B0604020202020204" pitchFamily="34" charset="0"/>
              </a:rPr>
              <a:pPr algn="r">
                <a:defRPr/>
              </a:pPr>
              <a:t>9</a:t>
            </a:fld>
            <a:endParaRPr lang="en-US" sz="1200">
              <a:solidFill>
                <a:srgbClr val="000000"/>
              </a:solidFill>
              <a:latin typeface="Arial" panose="020B0604020202020204" pitchFamily="34" charset="0"/>
              <a:ea typeface="メイリオ"/>
              <a:cs typeface="Arial" panose="020B0604020202020204" pitchFamily="34" charset="0"/>
            </a:endParaRPr>
          </a:p>
        </p:txBody>
      </p:sp>
    </p:spTree>
    <p:extLst>
      <p:ext uri="{BB962C8B-B14F-4D97-AF65-F5344CB8AC3E}">
        <p14:creationId xmlns:p14="http://schemas.microsoft.com/office/powerpoint/2010/main" val="1480585568"/>
      </p:ext>
    </p:extLst>
  </p:cSld>
  <p:clrMapOvr>
    <a:masterClrMapping/>
  </p:clrMapOvr>
</p:sld>
</file>

<file path=ppt/theme/theme1.xml><?xml version="1.0" encoding="utf-8"?>
<a:theme xmlns:a="http://schemas.openxmlformats.org/drawingml/2006/main" name="Office テーマ">
  <a:themeElements>
    <a:clrScheme name="Co-color">
      <a:dk1>
        <a:srgbClr val="000000"/>
      </a:dk1>
      <a:lt1>
        <a:srgbClr val="FFFFFF"/>
      </a:lt1>
      <a:dk2>
        <a:srgbClr val="103185"/>
      </a:dk2>
      <a:lt2>
        <a:srgbClr val="E4E2ED"/>
      </a:lt2>
      <a:accent1>
        <a:srgbClr val="005CAF"/>
      </a:accent1>
      <a:accent2>
        <a:srgbClr val="DB4D6D"/>
      </a:accent2>
      <a:accent3>
        <a:srgbClr val="66BAB7"/>
      </a:accent3>
      <a:accent4>
        <a:srgbClr val="FEDFE1"/>
      </a:accent4>
      <a:accent5>
        <a:srgbClr val="C9E7E7"/>
      </a:accent5>
      <a:accent6>
        <a:srgbClr val="FDF3B9"/>
      </a:accent6>
      <a:hlink>
        <a:srgbClr val="00489E"/>
      </a:hlink>
      <a:folHlink>
        <a:srgbClr val="00489E"/>
      </a:folHlink>
    </a:clrScheme>
    <a:fontScheme name="Co-font">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a:noFill/>
        </a:ln>
      </a:spPr>
      <a:bodyPr rtlCol="0" anchor="ctr"/>
      <a:lstStyle>
        <a:defPPr algn="ctr">
          <a:defRPr kumimoji="1" sz="1200" dirty="0" smtClean="0">
            <a:solidFill>
              <a:sysClr val="windowText" lastClr="000000"/>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lnSpc>
            <a:spcPct val="120000"/>
          </a:lnSpc>
          <a:spcAft>
            <a:spcPts val="600"/>
          </a:spcAft>
          <a:buClr>
            <a:schemeClr val="tx2"/>
          </a:buClr>
          <a:defRPr kumimoji="1" sz="1200" smtClean="0"/>
        </a:defPPr>
      </a:lstStyle>
    </a:txDef>
  </a:objectDefaults>
  <a:extraClrSchemeLst/>
  <a:extLst>
    <a:ext uri="{05A4C25C-085E-4340-85A3-A5531E510DB2}">
      <thm15:themeFamily xmlns:thm15="http://schemas.microsoft.com/office/thememl/2012/main" name="パワポ様式ーA4横標準v16.pptx" id="{B1E3EA2A-E5A3-4DFE-97FD-0B466684FC1C}" vid="{BE51988C-80F6-49EA-B19A-5358C68E081E}"/>
    </a:ext>
  </a:ext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late_01">
      <a:majorFont>
        <a:latin typeface="Meiryo UI"/>
        <a:ea typeface="Meiryo UI"/>
        <a:cs typeface="ＭＳ Ｐゴシック"/>
      </a:majorFont>
      <a:minorFont>
        <a:latin typeface="Meiryo UI"/>
        <a:ea typeface="Meiryo UI"/>
        <a:cs typeface="ＭＳ Ｐゴシック"/>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20000"/>
            <a:lumOff val="80000"/>
          </a:schemeClr>
        </a:solidFill>
        <a:ln>
          <a:noFill/>
        </a:ln>
      </a:spPr>
      <a:bodyPr rtlCol="0" anchor="ctr"/>
      <a:lstStyle>
        <a:defPPr algn="ctr">
          <a:defRPr dirty="0" smtClean="0">
            <a:solidFill>
              <a:sysClr val="windowText" lastClr="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テーマ">
  <a:themeElements>
    <a:clrScheme name="Co-color">
      <a:dk1>
        <a:srgbClr val="000000"/>
      </a:dk1>
      <a:lt1>
        <a:srgbClr val="FFFFFF"/>
      </a:lt1>
      <a:dk2>
        <a:srgbClr val="103185"/>
      </a:dk2>
      <a:lt2>
        <a:srgbClr val="E4E2ED"/>
      </a:lt2>
      <a:accent1>
        <a:srgbClr val="005CAF"/>
      </a:accent1>
      <a:accent2>
        <a:srgbClr val="DB4D6D"/>
      </a:accent2>
      <a:accent3>
        <a:srgbClr val="66BAB7"/>
      </a:accent3>
      <a:accent4>
        <a:srgbClr val="FEDFE1"/>
      </a:accent4>
      <a:accent5>
        <a:srgbClr val="C9E7E7"/>
      </a:accent5>
      <a:accent6>
        <a:srgbClr val="FDF3B9"/>
      </a:accent6>
      <a:hlink>
        <a:srgbClr val="00489E"/>
      </a:hlink>
      <a:folHlink>
        <a:srgbClr val="00489E"/>
      </a:folHlink>
    </a:clrScheme>
    <a:fontScheme name="Co-font">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a:noFill/>
        </a:ln>
      </a:spPr>
      <a:bodyPr rtlCol="0" anchor="ctr"/>
      <a:lstStyle>
        <a:defPPr algn="ctr">
          <a:defRPr kumimoji="1" sz="1200" dirty="0" smtClean="0">
            <a:solidFill>
              <a:sysClr val="windowText" lastClr="000000"/>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lnSpc>
            <a:spcPct val="120000"/>
          </a:lnSpc>
          <a:spcAft>
            <a:spcPts val="600"/>
          </a:spcAft>
          <a:buClr>
            <a:schemeClr val="tx2"/>
          </a:buClr>
          <a:defRPr kumimoji="1" sz="120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3816ed1-e9cf-4c62-8c2f-e3d963c615c9">
      <Terms xmlns="http://schemas.microsoft.com/office/infopath/2007/PartnerControls"/>
    </lcf76f155ced4ddcb4097134ff3c332f>
    <TaxCatchAll xmlns="8b3e1912-732d-4b40-a544-c5fb968cb2c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062A64D34EF7054C9CD3A279D7EC18DC" ma:contentTypeVersion="13" ma:contentTypeDescription="新しいドキュメントを作成します。" ma:contentTypeScope="" ma:versionID="6f12d101a8c784bf0d87dcab346d6d9a">
  <xsd:schema xmlns:xsd="http://www.w3.org/2001/XMLSchema" xmlns:xs="http://www.w3.org/2001/XMLSchema" xmlns:p="http://schemas.microsoft.com/office/2006/metadata/properties" xmlns:ns2="13816ed1-e9cf-4c62-8c2f-e3d963c615c9" xmlns:ns3="8b3e1912-732d-4b40-a544-c5fb968cb2c0" targetNamespace="http://schemas.microsoft.com/office/2006/metadata/properties" ma:root="true" ma:fieldsID="a26a54ebc9097cf7580de4ceffad0605" ns2:_="" ns3:_="">
    <xsd:import namespace="13816ed1-e9cf-4c62-8c2f-e3d963c615c9"/>
    <xsd:import namespace="8b3e1912-732d-4b40-a544-c5fb968cb2c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816ed1-e9cf-4c62-8c2f-e3d963c615c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3e1912-732d-4b40-a544-c5fb968cb2c0"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c36693b2-2e4d-4d2b-8fd1-e9986f841e4b}" ma:internalName="TaxCatchAll" ma:showField="CatchAllData" ma:web="8b3e1912-732d-4b40-a544-c5fb968cb2c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757578-DC1E-400A-B97A-3AB7207F4E33}">
  <ds:schemaRefs>
    <ds:schemaRef ds:uri="http://purl.org/dc/dcmitype/"/>
    <ds:schemaRef ds:uri="http://purl.org/dc/elements/1.1/"/>
    <ds:schemaRef ds:uri="http://schemas.microsoft.com/office/2006/documentManagement/types"/>
    <ds:schemaRef ds:uri="8b3e1912-732d-4b40-a544-c5fb968cb2c0"/>
    <ds:schemaRef ds:uri="http://purl.org/dc/terms/"/>
    <ds:schemaRef ds:uri="http://www.w3.org/XML/1998/namespace"/>
    <ds:schemaRef ds:uri="http://schemas.openxmlformats.org/package/2006/metadata/core-properties"/>
    <ds:schemaRef ds:uri="http://schemas.microsoft.com/office/2006/metadata/properties"/>
    <ds:schemaRef ds:uri="http://schemas.microsoft.com/office/infopath/2007/PartnerControls"/>
    <ds:schemaRef ds:uri="13816ed1-e9cf-4c62-8c2f-e3d963c615c9"/>
  </ds:schemaRefs>
</ds:datastoreItem>
</file>

<file path=customXml/itemProps2.xml><?xml version="1.0" encoding="utf-8"?>
<ds:datastoreItem xmlns:ds="http://schemas.openxmlformats.org/officeDocument/2006/customXml" ds:itemID="{68663816-3ED3-47D1-8C9F-4AA251DA9196}">
  <ds:schemaRefs>
    <ds:schemaRef ds:uri="http://schemas.microsoft.com/sharepoint/v3/contenttype/forms"/>
  </ds:schemaRefs>
</ds:datastoreItem>
</file>

<file path=customXml/itemProps3.xml><?xml version="1.0" encoding="utf-8"?>
<ds:datastoreItem xmlns:ds="http://schemas.openxmlformats.org/officeDocument/2006/customXml" ds:itemID="{DA4E723A-E45C-4D7A-8C54-0F8C6AD60E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816ed1-e9cf-4c62-8c2f-e3d963c615c9"/>
    <ds:schemaRef ds:uri="8b3e1912-732d-4b40-a544-c5fb968cb2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e0793d39-0939-496d-b129-198edd916feb}" enabled="0" method="" siteId="{e0793d39-0939-496d-b129-198edd916feb}" removed="1"/>
</clbl:labelList>
</file>

<file path=docProps/app.xml><?xml version="1.0" encoding="utf-8"?>
<Properties xmlns="http://schemas.openxmlformats.org/officeDocument/2006/extended-properties" xmlns:vt="http://schemas.openxmlformats.org/officeDocument/2006/docPropsVTypes">
  <Template/>
  <TotalTime>124</TotalTime>
  <Words>3285</Words>
  <Application>Microsoft Office PowerPoint</Application>
  <PresentationFormat>A4 210 x 297 mm</PresentationFormat>
  <Paragraphs>286</Paragraphs>
  <Slides>21</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21</vt:i4>
      </vt:variant>
    </vt:vector>
  </HeadingPairs>
  <TitlesOfParts>
    <vt:vector size="31" baseType="lpstr">
      <vt:lpstr>Meiryo UI</vt:lpstr>
      <vt:lpstr>ヒラギノ角ゴ Pro W3</vt:lpstr>
      <vt:lpstr>Meiryo</vt:lpstr>
      <vt:lpstr>游ゴシック</vt:lpstr>
      <vt:lpstr>Arial</vt:lpstr>
      <vt:lpstr>Segoe UI</vt:lpstr>
      <vt:lpstr>Wingdings</vt:lpstr>
      <vt:lpstr>Office テーマ</vt:lpstr>
      <vt:lpstr>デザインの設定</vt:lpstr>
      <vt:lpstr>2_Office テーマ</vt:lpstr>
      <vt:lpstr>PowerPoint プレゼンテーション</vt:lpstr>
      <vt:lpstr>PowerPoint プレゼンテーション</vt:lpstr>
      <vt:lpstr>PowerPoint プレゼンテーション</vt:lpstr>
      <vt:lpstr>柔道整復師、あん摩マッサージ指圧師、はり師、きゅう師の施術所等における オンライン資格確認（資格確認限定型：簡素な資格確認の仕組み）の概要</vt:lpstr>
      <vt:lpstr>オンライン資格確認（資格確認限定型）における PC端末の画面操作イメージ</vt:lpstr>
      <vt:lpstr>オンライン資格確認（資格確認限定型）における モバイル端末の画面操作イメージ</vt:lpstr>
      <vt:lpstr>資格確認限定型における資格情報の確認・閲覧について</vt:lpstr>
      <vt:lpstr>資格確認限定型における資格情報の確認・閲覧について</vt:lpstr>
      <vt:lpstr>柔道整復師、あん摩マッサージ指圧師、はり師、きゅう師の施術所等に対する財政支援 （地域診療情報連携推進費補助金）</vt:lpstr>
      <vt:lpstr>柔道整復師、あん摩マッサージ指圧師、はり師、きゅう師の施術所等における 施設併設時の対応について</vt:lpstr>
      <vt:lpstr>PowerPoint プレゼンテーション</vt:lpstr>
      <vt:lpstr>オンライン資格確認導入済み施設の公表について</vt:lpstr>
      <vt:lpstr>オンライン資格確認の「運用開始日」の入力方法</vt:lpstr>
      <vt:lpstr>PowerPoint プレゼンテーション</vt:lpstr>
      <vt:lpstr>ポスター・リーフレット等について</vt:lpstr>
      <vt:lpstr>PowerPoint プレゼンテーション</vt:lpstr>
      <vt:lpstr>施術所等向け総合ポータルサイトのご案内</vt:lpstr>
      <vt:lpstr>PowerPoint プレゼンテーション</vt:lpstr>
      <vt:lpstr>お問い合わせ先のご案内</vt:lpstr>
      <vt:lpstr>PowerPoint プレゼンテーション</vt:lpstr>
      <vt:lpstr>よくあるご質問</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小嶋 純平(kojima-jumpei.4q0)</cp:lastModifiedBy>
  <cp:revision>11</cp:revision>
  <dcterms:created xsi:type="dcterms:W3CDTF">2023-06-01T01:23:00Z</dcterms:created>
  <dcterms:modified xsi:type="dcterms:W3CDTF">2025-12-08T13:30:59Z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0x010100062A64D34EF7054C9CD3A279D7EC18DC</vt:lpwstr>
  </property>
  <property fmtid="{D5CDD505-2E9C-101B-9397-08002B2CF9AE}" pid="3" name="MediaServiceImageTags">
    <vt:lpwstr/>
  </property>
</Properties>
</file>