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4"/>
    <p:sldMasterId id="2147483713" r:id="rId5"/>
    <p:sldMasterId id="2147483719" r:id="rId6"/>
  </p:sldMasterIdLst>
  <p:notesMasterIdLst>
    <p:notesMasterId r:id="rId23"/>
  </p:notesMasterIdLst>
  <p:handoutMasterIdLst>
    <p:handoutMasterId r:id="rId24"/>
  </p:handoutMasterIdLst>
  <p:sldIdLst>
    <p:sldId id="468" r:id="rId7"/>
    <p:sldId id="2146847007" r:id="rId8"/>
    <p:sldId id="2147474804" r:id="rId9"/>
    <p:sldId id="2146847091" r:id="rId10"/>
    <p:sldId id="2147474815" r:id="rId11"/>
    <p:sldId id="2147474812" r:id="rId12"/>
    <p:sldId id="2147474843" r:id="rId13"/>
    <p:sldId id="2147474808" r:id="rId14"/>
    <p:sldId id="2147474809" r:id="rId15"/>
    <p:sldId id="2147471136" r:id="rId16"/>
    <p:sldId id="2147474805" r:id="rId17"/>
    <p:sldId id="2147474859" r:id="rId18"/>
    <p:sldId id="2147474806" r:id="rId19"/>
    <p:sldId id="2147474860" r:id="rId20"/>
    <p:sldId id="2147474807" r:id="rId21"/>
    <p:sldId id="2146847123" r:id="rId22"/>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28" userDrawn="1">
          <p15:clr>
            <a:srgbClr val="A4A3A4"/>
          </p15:clr>
        </p15:guide>
        <p15:guide id="2" pos="192" userDrawn="1">
          <p15:clr>
            <a:srgbClr val="A4A3A4"/>
          </p15:clr>
        </p15:guide>
        <p15:guide id="3" pos="3216" userDrawn="1">
          <p15:clr>
            <a:srgbClr val="A4A3A4"/>
          </p15:clr>
        </p15:guide>
        <p15:guide id="4" pos="6068" userDrawn="1">
          <p15:clr>
            <a:srgbClr val="A4A3A4"/>
          </p15:clr>
        </p15:guide>
        <p15:guide id="5" pos="3024" userDrawn="1">
          <p15:clr>
            <a:srgbClr val="A4A3A4"/>
          </p15:clr>
        </p15:guide>
        <p15:guide id="6" pos="4560" userDrawn="1">
          <p15:clr>
            <a:srgbClr val="A4A3A4"/>
          </p15:clr>
        </p15:guide>
        <p15:guide id="7" pos="4735" userDrawn="1">
          <p15:clr>
            <a:srgbClr val="A4A3A4"/>
          </p15:clr>
        </p15:guide>
        <p15:guide id="8" pos="1513" userDrawn="1">
          <p15:clr>
            <a:srgbClr val="A4A3A4"/>
          </p15:clr>
        </p15:guide>
        <p15:guide id="9" pos="1696" userDrawn="1">
          <p15:clr>
            <a:srgbClr val="A4A3A4"/>
          </p15:clr>
        </p15:guide>
        <p15:guide id="10" orient="horz" pos="4127" userDrawn="1">
          <p15:clr>
            <a:srgbClr val="A4A3A4"/>
          </p15:clr>
        </p15:guide>
        <p15:guide id="11" pos="2016" userDrawn="1">
          <p15:clr>
            <a:srgbClr val="A4A3A4"/>
          </p15:clr>
        </p15:guide>
        <p15:guide id="12" pos="2208" userDrawn="1">
          <p15:clr>
            <a:srgbClr val="A4A3A4"/>
          </p15:clr>
        </p15:guide>
        <p15:guide id="13" pos="4051" userDrawn="1">
          <p15:clr>
            <a:srgbClr val="A4A3A4"/>
          </p15:clr>
        </p15:guide>
        <p15:guide id="14" pos="422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579"/>
    <a:srgbClr val="767171"/>
    <a:srgbClr val="FFFFFF"/>
    <a:srgbClr val="004292"/>
    <a:srgbClr val="FFF5D1"/>
    <a:srgbClr val="FF0000"/>
    <a:srgbClr val="DAE3FA"/>
    <a:srgbClr val="103185"/>
    <a:srgbClr val="FFCCFF"/>
    <a:srgbClr val="7E9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90" autoAdjust="0"/>
    <p:restoredTop sz="96076" autoAdjust="0"/>
  </p:normalViewPr>
  <p:slideViewPr>
    <p:cSldViewPr snapToGrid="0">
      <p:cViewPr varScale="1">
        <p:scale>
          <a:sx n="102" d="100"/>
          <a:sy n="102" d="100"/>
        </p:scale>
        <p:origin x="1806" y="114"/>
      </p:cViewPr>
      <p:guideLst>
        <p:guide orient="horz" pos="1228"/>
        <p:guide pos="192"/>
        <p:guide pos="3216"/>
        <p:guide pos="6068"/>
        <p:guide pos="3024"/>
        <p:guide pos="4560"/>
        <p:guide pos="4735"/>
        <p:guide pos="1513"/>
        <p:guide pos="1696"/>
        <p:guide orient="horz" pos="4127"/>
        <p:guide pos="2016"/>
        <p:guide pos="2208"/>
        <p:guide pos="4051"/>
        <p:guide pos="4224"/>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shimoto, Shingo A." userId="323f573d-e579-4546-adb8-75940d576d37" providerId="ADAL" clId="{55F55A2B-14C0-4BFD-8FD9-EBC032898BE7}"/>
    <pc:docChg chg="custSel mod modSld modMainMaster">
      <pc:chgData name="Hashimoto, Shingo A." userId="323f573d-e579-4546-adb8-75940d576d37" providerId="ADAL" clId="{55F55A2B-14C0-4BFD-8FD9-EBC032898BE7}" dt="2025-05-08T11:35:03.241" v="9" actId="478"/>
      <pc:docMkLst>
        <pc:docMk/>
      </pc:docMkLst>
      <pc:sldChg chg="delSp mod">
        <pc:chgData name="Hashimoto, Shingo A." userId="323f573d-e579-4546-adb8-75940d576d37" providerId="ADAL" clId="{55F55A2B-14C0-4BFD-8FD9-EBC032898BE7}" dt="2025-05-08T11:34:41.565" v="5" actId="478"/>
        <pc:sldMkLst>
          <pc:docMk/>
          <pc:sldMk cId="3270303162" sldId="468"/>
        </pc:sldMkLst>
      </pc:sldChg>
      <pc:sldChg chg="delSp mod">
        <pc:chgData name="Hashimoto, Shingo A." userId="323f573d-e579-4546-adb8-75940d576d37" providerId="ADAL" clId="{55F55A2B-14C0-4BFD-8FD9-EBC032898BE7}" dt="2025-05-08T11:34:43.994" v="6" actId="478"/>
        <pc:sldMkLst>
          <pc:docMk/>
          <pc:sldMk cId="1744357282" sldId="2146847007"/>
        </pc:sldMkLst>
      </pc:sldChg>
      <pc:sldChg chg="delSp mod">
        <pc:chgData name="Hashimoto, Shingo A." userId="323f573d-e579-4546-adb8-75940d576d37" providerId="ADAL" clId="{55F55A2B-14C0-4BFD-8FD9-EBC032898BE7}" dt="2025-05-08T11:34:49.494" v="7" actId="478"/>
        <pc:sldMkLst>
          <pc:docMk/>
          <pc:sldMk cId="326963086" sldId="2146847091"/>
        </pc:sldMkLst>
      </pc:sldChg>
      <pc:sldChg chg="delSp mod">
        <pc:chgData name="Hashimoto, Shingo A." userId="323f573d-e579-4546-adb8-75940d576d37" providerId="ADAL" clId="{55F55A2B-14C0-4BFD-8FD9-EBC032898BE7}" dt="2025-05-08T11:34:55.482" v="8" actId="478"/>
        <pc:sldMkLst>
          <pc:docMk/>
          <pc:sldMk cId="1660667486" sldId="2147471136"/>
        </pc:sldMkLst>
      </pc:sldChg>
      <pc:sldChg chg="delSp mod">
        <pc:chgData name="Hashimoto, Shingo A." userId="323f573d-e579-4546-adb8-75940d576d37" providerId="ADAL" clId="{55F55A2B-14C0-4BFD-8FD9-EBC032898BE7}" dt="2025-05-02T06:55:56.066" v="4" actId="478"/>
        <pc:sldMkLst>
          <pc:docMk/>
          <pc:sldMk cId="4257650008" sldId="2147474809"/>
        </pc:sldMkLst>
      </pc:sldChg>
      <pc:sldChg chg="delSp mod">
        <pc:chgData name="Hashimoto, Shingo A." userId="323f573d-e579-4546-adb8-75940d576d37" providerId="ADAL" clId="{55F55A2B-14C0-4BFD-8FD9-EBC032898BE7}" dt="2025-05-08T11:35:03.241" v="9" actId="478"/>
        <pc:sldMkLst>
          <pc:docMk/>
          <pc:sldMk cId="2806230787" sldId="2147474860"/>
        </pc:sldMkLst>
      </pc:sldChg>
      <pc:sldMasterChg chg="modSldLayout">
        <pc:chgData name="Hashimoto, Shingo A." userId="323f573d-e579-4546-adb8-75940d576d37" providerId="ADAL" clId="{55F55A2B-14C0-4BFD-8FD9-EBC032898BE7}" dt="2025-05-02T06:55:49.206" v="2"/>
        <pc:sldMasterMkLst>
          <pc:docMk/>
          <pc:sldMasterMk cId="1384765570" sldId="2147483719"/>
        </pc:sldMasterMkLst>
        <pc:sldLayoutChg chg="addSp delSp modSp mod">
          <pc:chgData name="Hashimoto, Shingo A." userId="323f573d-e579-4546-adb8-75940d576d37" providerId="ADAL" clId="{55F55A2B-14C0-4BFD-8FD9-EBC032898BE7}" dt="2025-05-02T06:55:49.206" v="2"/>
          <pc:sldLayoutMkLst>
            <pc:docMk/>
            <pc:sldMasterMk cId="1384765570" sldId="2147483719"/>
            <pc:sldLayoutMk cId="2966259135" sldId="2147483721"/>
          </pc:sldLayoutMkLst>
        </pc:sldLayoutChg>
      </pc:sldMasterChg>
    </pc:docChg>
  </pc:docChgLst>
  <pc:docChgLst>
    <pc:chgData name="Kondo, Hina" userId="a0865813-0e53-4aa9-bee1-24112fa7b3ee" providerId="ADAL" clId="{8909EC2F-3D73-4846-B221-6AF4E932484A}"/>
    <pc:docChg chg="modSld">
      <pc:chgData name="Kondo, Hina" userId="a0865813-0e53-4aa9-bee1-24112fa7b3ee" providerId="ADAL" clId="{8909EC2F-3D73-4846-B221-6AF4E932484A}" dt="2025-12-02T01:31:34.803" v="6" actId="20577"/>
      <pc:docMkLst>
        <pc:docMk/>
      </pc:docMkLst>
      <pc:sldChg chg="modSp mod">
        <pc:chgData name="Kondo, Hina" userId="a0865813-0e53-4aa9-bee1-24112fa7b3ee" providerId="ADAL" clId="{8909EC2F-3D73-4846-B221-6AF4E932484A}" dt="2025-12-02T01:31:34.803" v="6" actId="20577"/>
        <pc:sldMkLst>
          <pc:docMk/>
          <pc:sldMk cId="3270303162" sldId="468"/>
        </pc:sldMkLst>
        <pc:spChg chg="mod">
          <ac:chgData name="Kondo, Hina" userId="a0865813-0e53-4aa9-bee1-24112fa7b3ee" providerId="ADAL" clId="{8909EC2F-3D73-4846-B221-6AF4E932484A}" dt="2025-12-02T01:31:34.803" v="6" actId="20577"/>
          <ac:spMkLst>
            <pc:docMk/>
            <pc:sldMk cId="3270303162" sldId="468"/>
            <ac:spMk id="2" creationId="{1142D89A-988F-1E58-D4FE-CA3F61EB272F}"/>
          </ac:spMkLst>
        </pc:spChg>
      </pc:sldChg>
      <pc:sldChg chg="modSp mod">
        <pc:chgData name="Kondo, Hina" userId="a0865813-0e53-4aa9-bee1-24112fa7b3ee" providerId="ADAL" clId="{8909EC2F-3D73-4846-B221-6AF4E932484A}" dt="2025-12-02T01:31:26.430" v="3" actId="20577"/>
        <pc:sldMkLst>
          <pc:docMk/>
          <pc:sldMk cId="1660667486" sldId="2147471136"/>
        </pc:sldMkLst>
        <pc:spChg chg="mod">
          <ac:chgData name="Kondo, Hina" userId="a0865813-0e53-4aa9-bee1-24112fa7b3ee" providerId="ADAL" clId="{8909EC2F-3D73-4846-B221-6AF4E932484A}" dt="2025-12-02T01:31:26.430" v="3" actId="20577"/>
          <ac:spMkLst>
            <pc:docMk/>
            <pc:sldMk cId="1660667486" sldId="2147471136"/>
            <ac:spMk id="6" creationId="{392632F4-0314-6C2D-6DAF-7E1A83284659}"/>
          </ac:spMkLst>
        </pc:spChg>
      </pc:sldChg>
    </pc:docChg>
  </pc:docChgLst>
  <pc:docChgLst>
    <pc:chgData name="小嶋 純平(kojima-jumpei.4q0)" userId="4eae309f-0522-46ec-94ad-25ec61550d23" providerId="ADAL" clId="{B65CBF73-52AE-4219-A93C-FA8C267114A1}"/>
    <pc:docChg chg="modSld">
      <pc:chgData name="小嶋 純平(kojima-jumpei.4q0)" userId="4eae309f-0522-46ec-94ad-25ec61550d23" providerId="ADAL" clId="{B65CBF73-52AE-4219-A93C-FA8C267114A1}" dt="2025-12-08T13:33:29.044" v="132" actId="20577"/>
      <pc:docMkLst>
        <pc:docMk/>
      </pc:docMkLst>
      <pc:sldChg chg="modSp mod">
        <pc:chgData name="小嶋 純平(kojima-jumpei.4q0)" userId="4eae309f-0522-46ec-94ad-25ec61550d23" providerId="ADAL" clId="{B65CBF73-52AE-4219-A93C-FA8C267114A1}" dt="2025-12-08T13:31:17.478" v="4"/>
        <pc:sldMkLst>
          <pc:docMk/>
          <pc:sldMk cId="3270303162" sldId="468"/>
        </pc:sldMkLst>
        <pc:spChg chg="mod">
          <ac:chgData name="小嶋 純平(kojima-jumpei.4q0)" userId="4eae309f-0522-46ec-94ad-25ec61550d23" providerId="ADAL" clId="{B65CBF73-52AE-4219-A93C-FA8C267114A1}" dt="2025-12-08T13:31:17.478" v="4"/>
          <ac:spMkLst>
            <pc:docMk/>
            <pc:sldMk cId="3270303162" sldId="468"/>
            <ac:spMk id="2" creationId="{1142D89A-988F-1E58-D4FE-CA3F61EB272F}"/>
          </ac:spMkLst>
        </pc:spChg>
      </pc:sldChg>
      <pc:sldChg chg="modSp mod">
        <pc:chgData name="小嶋 純平(kojima-jumpei.4q0)" userId="4eae309f-0522-46ec-94ad-25ec61550d23" providerId="ADAL" clId="{B65CBF73-52AE-4219-A93C-FA8C267114A1}" dt="2025-12-08T13:31:27.161" v="14"/>
        <pc:sldMkLst>
          <pc:docMk/>
          <pc:sldMk cId="326963086" sldId="2146847091"/>
        </pc:sldMkLst>
        <pc:spChg chg="mod">
          <ac:chgData name="小嶋 純平(kojima-jumpei.4q0)" userId="4eae309f-0522-46ec-94ad-25ec61550d23" providerId="ADAL" clId="{B65CBF73-52AE-4219-A93C-FA8C267114A1}" dt="2025-12-08T13:31:27.161" v="14"/>
          <ac:spMkLst>
            <pc:docMk/>
            <pc:sldMk cId="326963086" sldId="2146847091"/>
            <ac:spMk id="28" creationId="{4CF63BB4-E2CE-3AB4-68E9-0685625004F6}"/>
          </ac:spMkLst>
        </pc:spChg>
      </pc:sldChg>
      <pc:sldChg chg="modSp mod">
        <pc:chgData name="小嶋 純平(kojima-jumpei.4q0)" userId="4eae309f-0522-46ec-94ad-25ec61550d23" providerId="ADAL" clId="{B65CBF73-52AE-4219-A93C-FA8C267114A1}" dt="2025-12-08T13:33:29.044" v="132" actId="20577"/>
        <pc:sldMkLst>
          <pc:docMk/>
          <pc:sldMk cId="922480146" sldId="2146847123"/>
        </pc:sldMkLst>
        <pc:spChg chg="mod">
          <ac:chgData name="小嶋 純平(kojima-jumpei.4q0)" userId="4eae309f-0522-46ec-94ad-25ec61550d23" providerId="ADAL" clId="{B65CBF73-52AE-4219-A93C-FA8C267114A1}" dt="2025-12-08T13:33:29.044" v="132" actId="20577"/>
          <ac:spMkLst>
            <pc:docMk/>
            <pc:sldMk cId="922480146" sldId="2146847123"/>
            <ac:spMk id="6" creationId="{285AFC31-D991-3DA2-84AE-370368A5F89E}"/>
          </ac:spMkLst>
        </pc:spChg>
        <pc:spChg chg="mod">
          <ac:chgData name="小嶋 純平(kojima-jumpei.4q0)" userId="4eae309f-0522-46ec-94ad-25ec61550d23" providerId="ADAL" clId="{B65CBF73-52AE-4219-A93C-FA8C267114A1}" dt="2025-12-08T13:33:04.679" v="95"/>
          <ac:spMkLst>
            <pc:docMk/>
            <pc:sldMk cId="922480146" sldId="2146847123"/>
            <ac:spMk id="24" creationId="{4D2CD102-DE48-F8BC-DB57-0E4F5BCC864F}"/>
          </ac:spMkLst>
        </pc:spChg>
        <pc:spChg chg="mod">
          <ac:chgData name="小嶋 純平(kojima-jumpei.4q0)" userId="4eae309f-0522-46ec-94ad-25ec61550d23" providerId="ADAL" clId="{B65CBF73-52AE-4219-A93C-FA8C267114A1}" dt="2025-12-08T13:33:08.170" v="102"/>
          <ac:spMkLst>
            <pc:docMk/>
            <pc:sldMk cId="922480146" sldId="2146847123"/>
            <ac:spMk id="29" creationId="{A7C86E44-9378-937A-AE9F-2477E1278166}"/>
          </ac:spMkLst>
        </pc:spChg>
        <pc:spChg chg="mod">
          <ac:chgData name="小嶋 純平(kojima-jumpei.4q0)" userId="4eae309f-0522-46ec-94ad-25ec61550d23" providerId="ADAL" clId="{B65CBF73-52AE-4219-A93C-FA8C267114A1}" dt="2025-12-08T13:33:00.337" v="85"/>
          <ac:spMkLst>
            <pc:docMk/>
            <pc:sldMk cId="922480146" sldId="2146847123"/>
            <ac:spMk id="30" creationId="{9AD238A4-D7F2-D5AE-0566-3E9514053173}"/>
          </ac:spMkLst>
        </pc:spChg>
      </pc:sldChg>
      <pc:sldChg chg="modSp mod">
        <pc:chgData name="小嶋 純平(kojima-jumpei.4q0)" userId="4eae309f-0522-46ec-94ad-25ec61550d23" providerId="ADAL" clId="{B65CBF73-52AE-4219-A93C-FA8C267114A1}" dt="2025-12-08T13:32:44.927" v="75" actId="6549"/>
        <pc:sldMkLst>
          <pc:docMk/>
          <pc:sldMk cId="1660667486" sldId="2147471136"/>
        </pc:sldMkLst>
        <pc:spChg chg="mod">
          <ac:chgData name="小嶋 純平(kojima-jumpei.4q0)" userId="4eae309f-0522-46ec-94ad-25ec61550d23" providerId="ADAL" clId="{B65CBF73-52AE-4219-A93C-FA8C267114A1}" dt="2025-12-08T13:32:44.927" v="75" actId="6549"/>
          <ac:spMkLst>
            <pc:docMk/>
            <pc:sldMk cId="1660667486" sldId="2147471136"/>
            <ac:spMk id="3" creationId="{1E926B3E-4A46-AF93-3A2D-F573AD64BAE7}"/>
          </ac:spMkLst>
        </pc:spChg>
      </pc:sldChg>
      <pc:sldChg chg="modSp mod">
        <pc:chgData name="小嶋 純平(kojima-jumpei.4q0)" userId="4eae309f-0522-46ec-94ad-25ec61550d23" providerId="ADAL" clId="{B65CBF73-52AE-4219-A93C-FA8C267114A1}" dt="2025-12-08T13:32:12.143" v="39"/>
        <pc:sldMkLst>
          <pc:docMk/>
          <pc:sldMk cId="1586591277" sldId="2147474808"/>
        </pc:sldMkLst>
        <pc:spChg chg="mod">
          <ac:chgData name="小嶋 純平(kojima-jumpei.4q0)" userId="4eae309f-0522-46ec-94ad-25ec61550d23" providerId="ADAL" clId="{B65CBF73-52AE-4219-A93C-FA8C267114A1}" dt="2025-12-08T13:31:59.681" v="24"/>
          <ac:spMkLst>
            <pc:docMk/>
            <pc:sldMk cId="1586591277" sldId="2147474808"/>
            <ac:spMk id="132" creationId="{3C115AC6-CBAF-5B90-EE28-55A09ED5175B}"/>
          </ac:spMkLst>
        </pc:spChg>
        <pc:spChg chg="mod">
          <ac:chgData name="小嶋 純平(kojima-jumpei.4q0)" userId="4eae309f-0522-46ec-94ad-25ec61550d23" providerId="ADAL" clId="{B65CBF73-52AE-4219-A93C-FA8C267114A1}" dt="2025-12-08T13:32:06.144" v="29"/>
          <ac:spMkLst>
            <pc:docMk/>
            <pc:sldMk cId="1586591277" sldId="2147474808"/>
            <ac:spMk id="144" creationId="{516864F7-FA75-9124-FF81-A1BF293FAF23}"/>
          </ac:spMkLst>
        </pc:spChg>
        <pc:spChg chg="mod">
          <ac:chgData name="小嶋 純平(kojima-jumpei.4q0)" userId="4eae309f-0522-46ec-94ad-25ec61550d23" providerId="ADAL" clId="{B65CBF73-52AE-4219-A93C-FA8C267114A1}" dt="2025-12-08T13:32:08.980" v="34"/>
          <ac:spMkLst>
            <pc:docMk/>
            <pc:sldMk cId="1586591277" sldId="2147474808"/>
            <ac:spMk id="153" creationId="{94EDFE33-902D-B013-2B8C-187C4513C402}"/>
          </ac:spMkLst>
        </pc:spChg>
        <pc:spChg chg="mod">
          <ac:chgData name="小嶋 純平(kojima-jumpei.4q0)" userId="4eae309f-0522-46ec-94ad-25ec61550d23" providerId="ADAL" clId="{B65CBF73-52AE-4219-A93C-FA8C267114A1}" dt="2025-12-08T13:32:12.143" v="39"/>
          <ac:spMkLst>
            <pc:docMk/>
            <pc:sldMk cId="1586591277" sldId="2147474808"/>
            <ac:spMk id="166" creationId="{70F281B1-4BB3-227D-01DB-40C0634AFC61}"/>
          </ac:spMkLst>
        </pc:spChg>
      </pc:sldChg>
      <pc:sldChg chg="modSp mod">
        <pc:chgData name="小嶋 純平(kojima-jumpei.4q0)" userId="4eae309f-0522-46ec-94ad-25ec61550d23" providerId="ADAL" clId="{B65CBF73-52AE-4219-A93C-FA8C267114A1}" dt="2025-12-08T13:32:32" v="59"/>
        <pc:sldMkLst>
          <pc:docMk/>
          <pc:sldMk cId="4257650008" sldId="2147474809"/>
        </pc:sldMkLst>
        <pc:spChg chg="mod">
          <ac:chgData name="小嶋 純平(kojima-jumpei.4q0)" userId="4eae309f-0522-46ec-94ad-25ec61550d23" providerId="ADAL" clId="{B65CBF73-52AE-4219-A93C-FA8C267114A1}" dt="2025-12-08T13:32:26.913" v="49"/>
          <ac:spMkLst>
            <pc:docMk/>
            <pc:sldMk cId="4257650008" sldId="2147474809"/>
            <ac:spMk id="8" creationId="{FE92036D-8311-709D-6707-36CB66BFFF9D}"/>
          </ac:spMkLst>
        </pc:spChg>
        <pc:spChg chg="mod">
          <ac:chgData name="小嶋 純平(kojima-jumpei.4q0)" userId="4eae309f-0522-46ec-94ad-25ec61550d23" providerId="ADAL" clId="{B65CBF73-52AE-4219-A93C-FA8C267114A1}" dt="2025-12-08T13:32:29.716" v="54"/>
          <ac:spMkLst>
            <pc:docMk/>
            <pc:sldMk cId="4257650008" sldId="2147474809"/>
            <ac:spMk id="23" creationId="{4915699E-BD0A-D7B7-1F5B-76DBACA4BC1E}"/>
          </ac:spMkLst>
        </pc:spChg>
        <pc:spChg chg="mod">
          <ac:chgData name="小嶋 純平(kojima-jumpei.4q0)" userId="4eae309f-0522-46ec-94ad-25ec61550d23" providerId="ADAL" clId="{B65CBF73-52AE-4219-A93C-FA8C267114A1}" dt="2025-12-08T13:32:32" v="59"/>
          <ac:spMkLst>
            <pc:docMk/>
            <pc:sldMk cId="4257650008" sldId="2147474809"/>
            <ac:spMk id="35" creationId="{CA6A82AB-0842-2089-0C48-ABE7AAAD4A22}"/>
          </ac:spMkLst>
        </pc:spChg>
        <pc:spChg chg="mod">
          <ac:chgData name="小嶋 純平(kojima-jumpei.4q0)" userId="4eae309f-0522-46ec-94ad-25ec61550d23" providerId="ADAL" clId="{B65CBF73-52AE-4219-A93C-FA8C267114A1}" dt="2025-12-08T13:32:21.932" v="44"/>
          <ac:spMkLst>
            <pc:docMk/>
            <pc:sldMk cId="4257650008" sldId="2147474809"/>
            <ac:spMk id="132" creationId="{3C115AC6-CBAF-5B90-EE28-55A09ED5175B}"/>
          </ac:spMkLst>
        </pc:spChg>
      </pc:sldChg>
      <pc:sldChg chg="modSp mod">
        <pc:chgData name="小嶋 純平(kojima-jumpei.4q0)" userId="4eae309f-0522-46ec-94ad-25ec61550d23" providerId="ADAL" clId="{B65CBF73-52AE-4219-A93C-FA8C267114A1}" dt="2025-12-08T13:31:52.396" v="19"/>
        <pc:sldMkLst>
          <pc:docMk/>
          <pc:sldMk cId="2460755634" sldId="2147474843"/>
        </pc:sldMkLst>
        <pc:spChg chg="mod">
          <ac:chgData name="小嶋 純平(kojima-jumpei.4q0)" userId="4eae309f-0522-46ec-94ad-25ec61550d23" providerId="ADAL" clId="{B65CBF73-52AE-4219-A93C-FA8C267114A1}" dt="2025-12-08T13:31:52.396" v="19"/>
          <ac:spMkLst>
            <pc:docMk/>
            <pc:sldMk cId="2460755634" sldId="2147474843"/>
            <ac:spMk id="43" creationId="{29943030-3F1F-70F2-1D35-79C2901BE7BE}"/>
          </ac:spMkLst>
        </pc:spChg>
      </pc:sldChg>
    </pc:docChg>
  </pc:docChgLst>
  <pc:docChgLst>
    <pc:chgData name="富田 万喜(tomida-kazuki.50b)" userId="8645af6a-3dc3-44df-a66f-2b3e37ee093f" providerId="ADAL" clId="{C2DCDA86-7D6F-47F5-9D7D-57A5FA4DCA03}"/>
    <pc:docChg chg="undo custSel modSld">
      <pc:chgData name="富田 万喜(tomida-kazuki.50b)" userId="8645af6a-3dc3-44df-a66f-2b3e37ee093f" providerId="ADAL" clId="{C2DCDA86-7D6F-47F5-9D7D-57A5FA4DCA03}" dt="2025-12-05T11:43:36.213" v="30" actId="22"/>
      <pc:docMkLst>
        <pc:docMk/>
      </pc:docMkLst>
      <pc:sldChg chg="addSp delSp modSp mod">
        <pc:chgData name="富田 万喜(tomida-kazuki.50b)" userId="8645af6a-3dc3-44df-a66f-2b3e37ee093f" providerId="ADAL" clId="{C2DCDA86-7D6F-47F5-9D7D-57A5FA4DCA03}" dt="2025-12-05T11:43:36.213" v="30" actId="22"/>
        <pc:sldMkLst>
          <pc:docMk/>
          <pc:sldMk cId="326963086" sldId="2146847091"/>
        </pc:sldMkLst>
        <pc:spChg chg="mod">
          <ac:chgData name="富田 万喜(tomida-kazuki.50b)" userId="8645af6a-3dc3-44df-a66f-2b3e37ee093f" providerId="ADAL" clId="{C2DCDA86-7D6F-47F5-9D7D-57A5FA4DCA03}" dt="2025-12-05T11:43:28.149" v="28" actId="6549"/>
          <ac:spMkLst>
            <pc:docMk/>
            <pc:sldMk cId="326963086" sldId="2146847091"/>
            <ac:spMk id="28" creationId="{4CF63BB4-E2CE-3AB4-68E9-0685625004F6}"/>
          </ac:spMkLst>
        </pc:spChg>
      </pc:sldChg>
    </pc:docChg>
  </pc:docChgLst>
  <pc:docChgLst>
    <pc:chgData name="小嶋 純平(kojima-jumpei.4q0)" userId="4eae309f-0522-46ec-94ad-25ec61550d23" providerId="ADAL" clId="{D13CE7FA-9CEA-491D-8664-26749A9309FB}"/>
    <pc:docChg chg="custSel modSld">
      <pc:chgData name="小嶋 純平(kojima-jumpei.4q0)" userId="4eae309f-0522-46ec-94ad-25ec61550d23" providerId="ADAL" clId="{D13CE7FA-9CEA-491D-8664-26749A9309FB}" dt="2025-12-08T11:41:38.826" v="295" actId="1035"/>
      <pc:docMkLst>
        <pc:docMk/>
      </pc:docMkLst>
      <pc:sldChg chg="modSp mod">
        <pc:chgData name="小嶋 純平(kojima-jumpei.4q0)" userId="4eae309f-0522-46ec-94ad-25ec61550d23" providerId="ADAL" clId="{D13CE7FA-9CEA-491D-8664-26749A9309FB}" dt="2025-12-08T11:20:35.685" v="10"/>
        <pc:sldMkLst>
          <pc:docMk/>
          <pc:sldMk cId="326963086" sldId="2146847091"/>
        </pc:sldMkLst>
        <pc:spChg chg="mod">
          <ac:chgData name="小嶋 純平(kojima-jumpei.4q0)" userId="4eae309f-0522-46ec-94ad-25ec61550d23" providerId="ADAL" clId="{D13CE7FA-9CEA-491D-8664-26749A9309FB}" dt="2025-12-08T11:19:13.241" v="0" actId="3064"/>
          <ac:spMkLst>
            <pc:docMk/>
            <pc:sldMk cId="326963086" sldId="2146847091"/>
            <ac:spMk id="28" creationId="{4CF63BB4-E2CE-3AB4-68E9-0685625004F6}"/>
          </ac:spMkLst>
        </pc:spChg>
        <pc:spChg chg="mod">
          <ac:chgData name="小嶋 純平(kojima-jumpei.4q0)" userId="4eae309f-0522-46ec-94ad-25ec61550d23" providerId="ADAL" clId="{D13CE7FA-9CEA-491D-8664-26749A9309FB}" dt="2025-12-08T11:20:35.685" v="10"/>
          <ac:spMkLst>
            <pc:docMk/>
            <pc:sldMk cId="326963086" sldId="2146847091"/>
            <ac:spMk id="257" creationId="{6E9A5CDB-689F-5484-848B-73E6A046B5C9}"/>
          </ac:spMkLst>
        </pc:spChg>
      </pc:sldChg>
      <pc:sldChg chg="modSp mod">
        <pc:chgData name="小嶋 純平(kojima-jumpei.4q0)" userId="4eae309f-0522-46ec-94ad-25ec61550d23" providerId="ADAL" clId="{D13CE7FA-9CEA-491D-8664-26749A9309FB}" dt="2025-12-08T11:41:38.826" v="295" actId="1035"/>
        <pc:sldMkLst>
          <pc:docMk/>
          <pc:sldMk cId="922480146" sldId="2146847123"/>
        </pc:sldMkLst>
        <pc:spChg chg="mod">
          <ac:chgData name="小嶋 純平(kojima-jumpei.4q0)" userId="4eae309f-0522-46ec-94ad-25ec61550d23" providerId="ADAL" clId="{D13CE7FA-9CEA-491D-8664-26749A9309FB}" dt="2025-12-08T11:41:38.826" v="295" actId="1035"/>
          <ac:spMkLst>
            <pc:docMk/>
            <pc:sldMk cId="922480146" sldId="2146847123"/>
            <ac:spMk id="5" creationId="{F89F7CBC-8191-215C-9AB8-681825AD6C7F}"/>
          </ac:spMkLst>
        </pc:spChg>
        <pc:spChg chg="mod">
          <ac:chgData name="小嶋 純平(kojima-jumpei.4q0)" userId="4eae309f-0522-46ec-94ad-25ec61550d23" providerId="ADAL" clId="{D13CE7FA-9CEA-491D-8664-26749A9309FB}" dt="2025-12-08T11:41:03.847" v="288" actId="1037"/>
          <ac:spMkLst>
            <pc:docMk/>
            <pc:sldMk cId="922480146" sldId="2146847123"/>
            <ac:spMk id="6" creationId="{285AFC31-D991-3DA2-84AE-370368A5F89E}"/>
          </ac:spMkLst>
        </pc:spChg>
        <pc:spChg chg="mod">
          <ac:chgData name="小嶋 純平(kojima-jumpei.4q0)" userId="4eae309f-0522-46ec-94ad-25ec61550d23" providerId="ADAL" clId="{D13CE7FA-9CEA-491D-8664-26749A9309FB}" dt="2025-12-08T11:41:38.826" v="295" actId="1035"/>
          <ac:spMkLst>
            <pc:docMk/>
            <pc:sldMk cId="922480146" sldId="2146847123"/>
            <ac:spMk id="17" creationId="{97A9E01C-8BFB-DC01-A914-F984979D9F7A}"/>
          </ac:spMkLst>
        </pc:spChg>
        <pc:spChg chg="mod">
          <ac:chgData name="小嶋 純平(kojima-jumpei.4q0)" userId="4eae309f-0522-46ec-94ad-25ec61550d23" providerId="ADAL" clId="{D13CE7FA-9CEA-491D-8664-26749A9309FB}" dt="2025-12-08T11:41:03.847" v="288" actId="1037"/>
          <ac:spMkLst>
            <pc:docMk/>
            <pc:sldMk cId="922480146" sldId="2146847123"/>
            <ac:spMk id="24" creationId="{4D2CD102-DE48-F8BC-DB57-0E4F5BCC864F}"/>
          </ac:spMkLst>
        </pc:spChg>
        <pc:spChg chg="mod">
          <ac:chgData name="小嶋 純平(kojima-jumpei.4q0)" userId="4eae309f-0522-46ec-94ad-25ec61550d23" providerId="ADAL" clId="{D13CE7FA-9CEA-491D-8664-26749A9309FB}" dt="2025-12-08T11:41:03.847" v="288" actId="1037"/>
          <ac:spMkLst>
            <pc:docMk/>
            <pc:sldMk cId="922480146" sldId="2146847123"/>
            <ac:spMk id="26" creationId="{EF24B934-9EB4-666F-2156-74A9AC148288}"/>
          </ac:spMkLst>
        </pc:spChg>
        <pc:spChg chg="mod">
          <ac:chgData name="小嶋 純平(kojima-jumpei.4q0)" userId="4eae309f-0522-46ec-94ad-25ec61550d23" providerId="ADAL" clId="{D13CE7FA-9CEA-491D-8664-26749A9309FB}" dt="2025-12-08T11:41:03.847" v="288" actId="1037"/>
          <ac:spMkLst>
            <pc:docMk/>
            <pc:sldMk cId="922480146" sldId="2146847123"/>
            <ac:spMk id="29" creationId="{A7C86E44-9378-937A-AE9F-2477E1278166}"/>
          </ac:spMkLst>
        </pc:spChg>
        <pc:spChg chg="mod">
          <ac:chgData name="小嶋 純平(kojima-jumpei.4q0)" userId="4eae309f-0522-46ec-94ad-25ec61550d23" providerId="ADAL" clId="{D13CE7FA-9CEA-491D-8664-26749A9309FB}" dt="2025-12-08T11:41:03.847" v="288" actId="1037"/>
          <ac:spMkLst>
            <pc:docMk/>
            <pc:sldMk cId="922480146" sldId="2146847123"/>
            <ac:spMk id="30" creationId="{9AD238A4-D7F2-D5AE-0566-3E9514053173}"/>
          </ac:spMkLst>
        </pc:spChg>
        <pc:spChg chg="mod">
          <ac:chgData name="小嶋 純平(kojima-jumpei.4q0)" userId="4eae309f-0522-46ec-94ad-25ec61550d23" providerId="ADAL" clId="{D13CE7FA-9CEA-491D-8664-26749A9309FB}" dt="2025-12-08T11:41:03.847" v="288" actId="1037"/>
          <ac:spMkLst>
            <pc:docMk/>
            <pc:sldMk cId="922480146" sldId="2146847123"/>
            <ac:spMk id="31" creationId="{0B0ACCB5-B896-DB4B-192C-7E774FED2909}"/>
          </ac:spMkLst>
        </pc:spChg>
      </pc:sldChg>
      <pc:sldChg chg="modSp mod">
        <pc:chgData name="小嶋 純平(kojima-jumpei.4q0)" userId="4eae309f-0522-46ec-94ad-25ec61550d23" providerId="ADAL" clId="{D13CE7FA-9CEA-491D-8664-26749A9309FB}" dt="2025-12-08T11:33:00.462" v="188" actId="20577"/>
        <pc:sldMkLst>
          <pc:docMk/>
          <pc:sldMk cId="1660667486" sldId="2147471136"/>
        </pc:sldMkLst>
        <pc:spChg chg="mod">
          <ac:chgData name="小嶋 純平(kojima-jumpei.4q0)" userId="4eae309f-0522-46ec-94ad-25ec61550d23" providerId="ADAL" clId="{D13CE7FA-9CEA-491D-8664-26749A9309FB}" dt="2025-12-08T11:29:22.297" v="45"/>
          <ac:spMkLst>
            <pc:docMk/>
            <pc:sldMk cId="1660667486" sldId="2147471136"/>
            <ac:spMk id="6" creationId="{392632F4-0314-6C2D-6DAF-7E1A83284659}"/>
          </ac:spMkLst>
        </pc:spChg>
        <pc:spChg chg="mod">
          <ac:chgData name="小嶋 純平(kojima-jumpei.4q0)" userId="4eae309f-0522-46ec-94ad-25ec61550d23" providerId="ADAL" clId="{D13CE7FA-9CEA-491D-8664-26749A9309FB}" dt="2025-12-08T11:29:51.769" v="137"/>
          <ac:spMkLst>
            <pc:docMk/>
            <pc:sldMk cId="1660667486" sldId="2147471136"/>
            <ac:spMk id="9" creationId="{6AD5D9A1-A847-4F31-A049-1CEC534E66C9}"/>
          </ac:spMkLst>
        </pc:spChg>
        <pc:spChg chg="mod">
          <ac:chgData name="小嶋 純平(kojima-jumpei.4q0)" userId="4eae309f-0522-46ec-94ad-25ec61550d23" providerId="ADAL" clId="{D13CE7FA-9CEA-491D-8664-26749A9309FB}" dt="2025-12-08T11:33:00.462" v="188" actId="20577"/>
          <ac:spMkLst>
            <pc:docMk/>
            <pc:sldMk cId="1660667486" sldId="2147471136"/>
            <ac:spMk id="13" creationId="{360EC619-9ED9-4209-ADA5-DB1D0A3A8418}"/>
          </ac:spMkLst>
        </pc:spChg>
      </pc:sldChg>
      <pc:sldChg chg="delSp modSp mod">
        <pc:chgData name="小嶋 純平(kojima-jumpei.4q0)" userId="4eae309f-0522-46ec-94ad-25ec61550d23" providerId="ADAL" clId="{D13CE7FA-9CEA-491D-8664-26749A9309FB}" dt="2025-12-08T11:26:52.977" v="30" actId="14100"/>
        <pc:sldMkLst>
          <pc:docMk/>
          <pc:sldMk cId="1586591277" sldId="2147474808"/>
        </pc:sldMkLst>
        <pc:spChg chg="del mod">
          <ac:chgData name="小嶋 純平(kojima-jumpei.4q0)" userId="4eae309f-0522-46ec-94ad-25ec61550d23" providerId="ADAL" clId="{D13CE7FA-9CEA-491D-8664-26749A9309FB}" dt="2025-12-08T11:25:40.694" v="29" actId="478"/>
          <ac:spMkLst>
            <pc:docMk/>
            <pc:sldMk cId="1586591277" sldId="2147474808"/>
            <ac:spMk id="131" creationId="{E6C97501-0B80-5EE6-A5E8-A32B4B9D9359}"/>
          </ac:spMkLst>
        </pc:spChg>
        <pc:spChg chg="mod">
          <ac:chgData name="小嶋 純平(kojima-jumpei.4q0)" userId="4eae309f-0522-46ec-94ad-25ec61550d23" providerId="ADAL" clId="{D13CE7FA-9CEA-491D-8664-26749A9309FB}" dt="2025-12-08T11:25:26.245" v="27" actId="3064"/>
          <ac:spMkLst>
            <pc:docMk/>
            <pc:sldMk cId="1586591277" sldId="2147474808"/>
            <ac:spMk id="132" creationId="{3C115AC6-CBAF-5B90-EE28-55A09ED5175B}"/>
          </ac:spMkLst>
        </pc:spChg>
        <pc:spChg chg="mod">
          <ac:chgData name="小嶋 純平(kojima-jumpei.4q0)" userId="4eae309f-0522-46ec-94ad-25ec61550d23" providerId="ADAL" clId="{D13CE7FA-9CEA-491D-8664-26749A9309FB}" dt="2025-12-08T11:26:52.977" v="30" actId="14100"/>
          <ac:spMkLst>
            <pc:docMk/>
            <pc:sldMk cId="1586591277" sldId="2147474808"/>
            <ac:spMk id="137" creationId="{8672DE02-97CC-EBC8-D386-A58F93B07CC0}"/>
          </ac:spMkLst>
        </pc:spChg>
      </pc:sldChg>
      <pc:sldChg chg="delSp modSp mod">
        <pc:chgData name="小嶋 純平(kojima-jumpei.4q0)" userId="4eae309f-0522-46ec-94ad-25ec61550d23" providerId="ADAL" clId="{D13CE7FA-9CEA-491D-8664-26749A9309FB}" dt="2025-12-08T11:27:57.235" v="35" actId="478"/>
        <pc:sldMkLst>
          <pc:docMk/>
          <pc:sldMk cId="4257650008" sldId="2147474809"/>
        </pc:sldMkLst>
        <pc:spChg chg="del">
          <ac:chgData name="小嶋 純平(kojima-jumpei.4q0)" userId="4eae309f-0522-46ec-94ad-25ec61550d23" providerId="ADAL" clId="{D13CE7FA-9CEA-491D-8664-26749A9309FB}" dt="2025-12-08T11:27:57.235" v="35" actId="478"/>
          <ac:spMkLst>
            <pc:docMk/>
            <pc:sldMk cId="4257650008" sldId="2147474809"/>
            <ac:spMk id="43" creationId="{98506D7B-7264-5EA3-81F3-AB5C64A7F6D5}"/>
          </ac:spMkLst>
        </pc:spChg>
        <pc:spChg chg="mod">
          <ac:chgData name="小嶋 純平(kojima-jumpei.4q0)" userId="4eae309f-0522-46ec-94ad-25ec61550d23" providerId="ADAL" clId="{D13CE7FA-9CEA-491D-8664-26749A9309FB}" dt="2025-12-08T11:27:42.924" v="34"/>
          <ac:spMkLst>
            <pc:docMk/>
            <pc:sldMk cId="4257650008" sldId="2147474809"/>
            <ac:spMk id="132" creationId="{3C115AC6-CBAF-5B90-EE28-55A09ED5175B}"/>
          </ac:spMkLst>
        </pc:spChg>
      </pc:sldChg>
      <pc:sldChg chg="modSp mod">
        <pc:chgData name="小嶋 純平(kojima-jumpei.4q0)" userId="4eae309f-0522-46ec-94ad-25ec61550d23" providerId="ADAL" clId="{D13CE7FA-9CEA-491D-8664-26749A9309FB}" dt="2025-12-08T11:22:02.409" v="12" actId="115"/>
        <pc:sldMkLst>
          <pc:docMk/>
          <pc:sldMk cId="1035507465" sldId="2147474812"/>
        </pc:sldMkLst>
        <pc:spChg chg="mod">
          <ac:chgData name="小嶋 純平(kojima-jumpei.4q0)" userId="4eae309f-0522-46ec-94ad-25ec61550d23" providerId="ADAL" clId="{D13CE7FA-9CEA-491D-8664-26749A9309FB}" dt="2025-12-08T11:22:02.409" v="12" actId="115"/>
          <ac:spMkLst>
            <pc:docMk/>
            <pc:sldMk cId="1035507465" sldId="2147474812"/>
            <ac:spMk id="20" creationId="{554AE39D-9FE0-B56E-5BCA-D2C898DCD64E}"/>
          </ac:spMkLst>
        </pc:spChg>
      </pc:sldChg>
      <pc:sldChg chg="delSp modSp mod">
        <pc:chgData name="小嶋 純平(kojima-jumpei.4q0)" userId="4eae309f-0522-46ec-94ad-25ec61550d23" providerId="ADAL" clId="{D13CE7FA-9CEA-491D-8664-26749A9309FB}" dt="2025-12-08T11:24:29.182" v="25"/>
        <pc:sldMkLst>
          <pc:docMk/>
          <pc:sldMk cId="2460755634" sldId="2147474843"/>
        </pc:sldMkLst>
        <pc:spChg chg="del">
          <ac:chgData name="小嶋 純平(kojima-jumpei.4q0)" userId="4eae309f-0522-46ec-94ad-25ec61550d23" providerId="ADAL" clId="{D13CE7FA-9CEA-491D-8664-26749A9309FB}" dt="2025-12-08T11:23:36.407" v="13" actId="478"/>
          <ac:spMkLst>
            <pc:docMk/>
            <pc:sldMk cId="2460755634" sldId="2147474843"/>
            <ac:spMk id="5" creationId="{890EEEC5-BE66-240D-7FF1-9FD1F3B2F79C}"/>
          </ac:spMkLst>
        </pc:spChg>
        <pc:spChg chg="mod">
          <ac:chgData name="小嶋 純平(kojima-jumpei.4q0)" userId="4eae309f-0522-46ec-94ad-25ec61550d23" providerId="ADAL" clId="{D13CE7FA-9CEA-491D-8664-26749A9309FB}" dt="2025-12-08T11:23:44.444" v="15" actId="20577"/>
          <ac:spMkLst>
            <pc:docMk/>
            <pc:sldMk cId="2460755634" sldId="2147474843"/>
            <ac:spMk id="6" creationId="{E1EED11D-5FF0-2608-C131-F372991F0D86}"/>
          </ac:spMkLst>
        </pc:spChg>
        <pc:spChg chg="mod">
          <ac:chgData name="小嶋 純平(kojima-jumpei.4q0)" userId="4eae309f-0522-46ec-94ad-25ec61550d23" providerId="ADAL" clId="{D13CE7FA-9CEA-491D-8664-26749A9309FB}" dt="2025-12-08T11:24:29.182" v="25"/>
          <ac:spMkLst>
            <pc:docMk/>
            <pc:sldMk cId="2460755634" sldId="2147474843"/>
            <ac:spMk id="46" creationId="{F25979C2-946D-339F-2D43-ADD6D2E89D45}"/>
          </ac:spMkLst>
        </pc:spChg>
      </pc:sldChg>
      <pc:sldChg chg="addSp modSp mod">
        <pc:chgData name="小嶋 純平(kojima-jumpei.4q0)" userId="4eae309f-0522-46ec-94ad-25ec61550d23" providerId="ADAL" clId="{D13CE7FA-9CEA-491D-8664-26749A9309FB}" dt="2025-12-08T11:35:29.343" v="211" actId="1036"/>
        <pc:sldMkLst>
          <pc:docMk/>
          <pc:sldMk cId="1239941657" sldId="2147474859"/>
        </pc:sldMkLst>
        <pc:spChg chg="add mod">
          <ac:chgData name="小嶋 純平(kojima-jumpei.4q0)" userId="4eae309f-0522-46ec-94ad-25ec61550d23" providerId="ADAL" clId="{D13CE7FA-9CEA-491D-8664-26749A9309FB}" dt="2025-12-08T11:33:58.537" v="207" actId="1038"/>
          <ac:spMkLst>
            <pc:docMk/>
            <pc:sldMk cId="1239941657" sldId="2147474859"/>
            <ac:spMk id="3" creationId="{647D97F7-69DE-7566-D61C-351F06294BF1}"/>
          </ac:spMkLst>
        </pc:spChg>
        <pc:spChg chg="add mod">
          <ac:chgData name="小嶋 純平(kojima-jumpei.4q0)" userId="4eae309f-0522-46ec-94ad-25ec61550d23" providerId="ADAL" clId="{D13CE7FA-9CEA-491D-8664-26749A9309FB}" dt="2025-12-08T11:33:58.537" v="207" actId="1038"/>
          <ac:spMkLst>
            <pc:docMk/>
            <pc:sldMk cId="1239941657" sldId="2147474859"/>
            <ac:spMk id="6" creationId="{FE7B2CB5-8B56-566F-8E9E-D393FE941F0E}"/>
          </ac:spMkLst>
        </pc:spChg>
        <pc:spChg chg="mod">
          <ac:chgData name="小嶋 純平(kojima-jumpei.4q0)" userId="4eae309f-0522-46ec-94ad-25ec61550d23" providerId="ADAL" clId="{D13CE7FA-9CEA-491D-8664-26749A9309FB}" dt="2025-12-08T11:35:20.347" v="209" actId="20577"/>
          <ac:spMkLst>
            <pc:docMk/>
            <pc:sldMk cId="1239941657" sldId="2147474859"/>
            <ac:spMk id="14" creationId="{9447F718-5926-2DB3-42F6-FD95383134FB}"/>
          </ac:spMkLst>
        </pc:spChg>
        <pc:spChg chg="mod">
          <ac:chgData name="小嶋 純平(kojima-jumpei.4q0)" userId="4eae309f-0522-46ec-94ad-25ec61550d23" providerId="ADAL" clId="{D13CE7FA-9CEA-491D-8664-26749A9309FB}" dt="2025-12-08T11:35:29.343" v="211" actId="1036"/>
          <ac:spMkLst>
            <pc:docMk/>
            <pc:sldMk cId="1239941657" sldId="2147474859"/>
            <ac:spMk id="47" creationId="{2733314C-C8A7-11EE-5CE1-9B0BC4E0983D}"/>
          </ac:spMkLst>
        </pc:spChg>
        <pc:picChg chg="mod">
          <ac:chgData name="小嶋 純平(kojima-jumpei.4q0)" userId="4eae309f-0522-46ec-94ad-25ec61550d23" providerId="ADAL" clId="{D13CE7FA-9CEA-491D-8664-26749A9309FB}" dt="2025-12-08T11:33:58.537" v="207" actId="1038"/>
          <ac:picMkLst>
            <pc:docMk/>
            <pc:sldMk cId="1239941657" sldId="2147474859"/>
            <ac:picMk id="15" creationId="{A2F32F4A-8B08-CA52-DBF8-F5DACF027854}"/>
          </ac:picMkLst>
        </pc:picChg>
      </pc:sldChg>
      <pc:sldChg chg="modSp mod">
        <pc:chgData name="小嶋 純平(kojima-jumpei.4q0)" userId="4eae309f-0522-46ec-94ad-25ec61550d23" providerId="ADAL" clId="{D13CE7FA-9CEA-491D-8664-26749A9309FB}" dt="2025-12-08T11:36:41.381" v="233" actId="1036"/>
        <pc:sldMkLst>
          <pc:docMk/>
          <pc:sldMk cId="2806230787" sldId="2147474860"/>
        </pc:sldMkLst>
        <pc:spChg chg="mod">
          <ac:chgData name="小嶋 純平(kojima-jumpei.4q0)" userId="4eae309f-0522-46ec-94ad-25ec61550d23" providerId="ADAL" clId="{D13CE7FA-9CEA-491D-8664-26749A9309FB}" dt="2025-12-08T11:36:41.381" v="233" actId="1036"/>
          <ac:spMkLst>
            <pc:docMk/>
            <pc:sldMk cId="2806230787" sldId="2147474860"/>
            <ac:spMk id="6" creationId="{E5982186-EDFD-8E36-05A8-8BD1467C3C84}"/>
          </ac:spMkLst>
        </pc:spChg>
        <pc:spChg chg="mod">
          <ac:chgData name="小嶋 純平(kojima-jumpei.4q0)" userId="4eae309f-0522-46ec-94ad-25ec61550d23" providerId="ADAL" clId="{D13CE7FA-9CEA-491D-8664-26749A9309FB}" dt="2025-12-08T11:36:20.492" v="215" actId="20577"/>
          <ac:spMkLst>
            <pc:docMk/>
            <pc:sldMk cId="2806230787" sldId="2147474860"/>
            <ac:spMk id="18" creationId="{9599501B-2B18-A079-0DEA-6CEAAC00B171}"/>
          </ac:spMkLst>
        </pc:spChg>
        <pc:picChg chg="mod">
          <ac:chgData name="小嶋 純平(kojima-jumpei.4q0)" userId="4eae309f-0522-46ec-94ad-25ec61550d23" providerId="ADAL" clId="{D13CE7FA-9CEA-491D-8664-26749A9309FB}" dt="2025-12-08T11:36:30.646" v="216" actId="12788"/>
          <ac:picMkLst>
            <pc:docMk/>
            <pc:sldMk cId="2806230787" sldId="2147474860"/>
            <ac:picMk id="7" creationId="{7838B885-4BAF-C4EB-AE11-1C7D77D8205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8462B45-3B19-644E-AD02-C8057219CE62}"/>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083D6E86-57B2-8C4B-A4A6-B815EB7BC088}"/>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BC100692-EAF4-2D4D-8CB7-4A95778DD0E4}" type="datetimeFigureOut">
              <a:rPr kumimoji="1" lang="ja-JP" altLang="en-US" smtClean="0"/>
              <a:t>2025/12/8</a:t>
            </a:fld>
            <a:endParaRPr kumimoji="1" lang="ja-JP" altLang="en-US"/>
          </a:p>
        </p:txBody>
      </p:sp>
      <p:sp>
        <p:nvSpPr>
          <p:cNvPr id="4" name="フッター プレースホルダー 3">
            <a:extLst>
              <a:ext uri="{FF2B5EF4-FFF2-40B4-BE49-F238E27FC236}">
                <a16:creationId xmlns:a16="http://schemas.microsoft.com/office/drawing/2014/main" id="{C8B21570-7BD7-0C4B-8425-70205C7AD7A8}"/>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3C85AC23-07E1-0E46-9EE9-96123763DA4B}"/>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BD3031F9-2228-CB40-9934-33F673688A70}" type="slidenum">
              <a:rPr kumimoji="1" lang="ja-JP" altLang="en-US" smtClean="0"/>
              <a:t>‹#›</a:t>
            </a:fld>
            <a:endParaRPr kumimoji="1" lang="ja-JP" altLang="en-US"/>
          </a:p>
        </p:txBody>
      </p:sp>
    </p:spTree>
    <p:extLst>
      <p:ext uri="{BB962C8B-B14F-4D97-AF65-F5344CB8AC3E}">
        <p14:creationId xmlns:p14="http://schemas.microsoft.com/office/powerpoint/2010/main" val="25345365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B37A305E-D807-3946-A1A4-56C9B77AFB38}" type="datetimeFigureOut">
              <a:rPr kumimoji="1" lang="ja-JP" altLang="en-US" smtClean="0"/>
              <a:t>2025/12/8</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844F3F95-1DE9-F948-9ABE-A8F6E5B8157B}" type="slidenum">
              <a:rPr kumimoji="1" lang="ja-JP" altLang="en-US" smtClean="0"/>
              <a:t>‹#›</a:t>
            </a:fld>
            <a:endParaRPr kumimoji="1" lang="ja-JP" altLang="en-US"/>
          </a:p>
        </p:txBody>
      </p:sp>
    </p:spTree>
    <p:extLst>
      <p:ext uri="{BB962C8B-B14F-4D97-AF65-F5344CB8AC3E}">
        <p14:creationId xmlns:p14="http://schemas.microsoft.com/office/powerpoint/2010/main" val="2294022621"/>
      </p:ext>
    </p:extLst>
  </p:cSld>
  <p:clrMap bg1="lt1" tx1="dk1" bg2="lt2" tx2="dk2" accent1="accent1" accent2="accent2" accent3="accent3" accent4="accent4" accent5="accent5" accent6="accent6" hlink="hlink" folHlink="folHlink"/>
  <p:notesStyle>
    <a:lvl1pPr marL="0" algn="l" defTabSz="914373" rtl="0" eaLnBrk="1" latinLnBrk="0" hangingPunct="1">
      <a:defRPr kumimoji="1" sz="1200" kern="1200">
        <a:solidFill>
          <a:schemeClr val="tx1"/>
        </a:solidFill>
        <a:latin typeface="+mn-lt"/>
        <a:ea typeface="+mn-ea"/>
        <a:cs typeface="+mn-cs"/>
      </a:defRPr>
    </a:lvl1pPr>
    <a:lvl2pPr marL="457187" algn="l" defTabSz="914373" rtl="0" eaLnBrk="1" latinLnBrk="0" hangingPunct="1">
      <a:defRPr kumimoji="1" sz="1200" kern="1200">
        <a:solidFill>
          <a:schemeClr val="tx1"/>
        </a:solidFill>
        <a:latin typeface="+mn-lt"/>
        <a:ea typeface="+mn-ea"/>
        <a:cs typeface="+mn-cs"/>
      </a:defRPr>
    </a:lvl2pPr>
    <a:lvl3pPr marL="914373" algn="l" defTabSz="914373" rtl="0" eaLnBrk="1" latinLnBrk="0" hangingPunct="1">
      <a:defRPr kumimoji="1" sz="1200" kern="1200">
        <a:solidFill>
          <a:schemeClr val="tx1"/>
        </a:solidFill>
        <a:latin typeface="+mn-lt"/>
        <a:ea typeface="+mn-ea"/>
        <a:cs typeface="+mn-cs"/>
      </a:defRPr>
    </a:lvl3pPr>
    <a:lvl4pPr marL="1371560" algn="l" defTabSz="914373" rtl="0" eaLnBrk="1" latinLnBrk="0" hangingPunct="1">
      <a:defRPr kumimoji="1" sz="1200" kern="1200">
        <a:solidFill>
          <a:schemeClr val="tx1"/>
        </a:solidFill>
        <a:latin typeface="+mn-lt"/>
        <a:ea typeface="+mn-ea"/>
        <a:cs typeface="+mn-cs"/>
      </a:defRPr>
    </a:lvl4pPr>
    <a:lvl5pPr marL="1828747" algn="l" defTabSz="914373" rtl="0" eaLnBrk="1" latinLnBrk="0" hangingPunct="1">
      <a:defRPr kumimoji="1" sz="1200" kern="1200">
        <a:solidFill>
          <a:schemeClr val="tx1"/>
        </a:solidFill>
        <a:latin typeface="+mn-lt"/>
        <a:ea typeface="+mn-ea"/>
        <a:cs typeface="+mn-cs"/>
      </a:defRPr>
    </a:lvl5pPr>
    <a:lvl6pPr marL="2285933" algn="l" defTabSz="914373" rtl="0" eaLnBrk="1" latinLnBrk="0" hangingPunct="1">
      <a:defRPr kumimoji="1" sz="1200" kern="1200">
        <a:solidFill>
          <a:schemeClr val="tx1"/>
        </a:solidFill>
        <a:latin typeface="+mn-lt"/>
        <a:ea typeface="+mn-ea"/>
        <a:cs typeface="+mn-cs"/>
      </a:defRPr>
    </a:lvl6pPr>
    <a:lvl7pPr marL="2743120" algn="l" defTabSz="914373" rtl="0" eaLnBrk="1" latinLnBrk="0" hangingPunct="1">
      <a:defRPr kumimoji="1" sz="1200" kern="1200">
        <a:solidFill>
          <a:schemeClr val="tx1"/>
        </a:solidFill>
        <a:latin typeface="+mn-lt"/>
        <a:ea typeface="+mn-ea"/>
        <a:cs typeface="+mn-cs"/>
      </a:defRPr>
    </a:lvl7pPr>
    <a:lvl8pPr marL="3200307" algn="l" defTabSz="914373" rtl="0" eaLnBrk="1" latinLnBrk="0" hangingPunct="1">
      <a:defRPr kumimoji="1" sz="1200" kern="1200">
        <a:solidFill>
          <a:schemeClr val="tx1"/>
        </a:solidFill>
        <a:latin typeface="+mn-lt"/>
        <a:ea typeface="+mn-ea"/>
        <a:cs typeface="+mn-cs"/>
      </a:defRPr>
    </a:lvl8pPr>
    <a:lvl9pPr marL="3657494" algn="l" defTabSz="914373"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44F3F95-1DE9-F948-9ABE-A8F6E5B8157B}" type="slidenum">
              <a:rPr kumimoji="1" lang="ja-JP" altLang="en-US" smtClean="0"/>
              <a:t>4</a:t>
            </a:fld>
            <a:endParaRPr kumimoji="1" lang="ja-JP" altLang="en-US"/>
          </a:p>
        </p:txBody>
      </p:sp>
    </p:spTree>
    <p:extLst>
      <p:ext uri="{BB962C8B-B14F-4D97-AF65-F5344CB8AC3E}">
        <p14:creationId xmlns:p14="http://schemas.microsoft.com/office/powerpoint/2010/main" val="1922651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44F3F95-1DE9-F948-9ABE-A8F6E5B8157B}" type="slidenum">
              <a:rPr kumimoji="1" lang="ja-JP" altLang="en-US" smtClean="0"/>
              <a:t>12</a:t>
            </a:fld>
            <a:endParaRPr kumimoji="1" lang="ja-JP" altLang="en-US"/>
          </a:p>
        </p:txBody>
      </p:sp>
    </p:spTree>
    <p:extLst>
      <p:ext uri="{BB962C8B-B14F-4D97-AF65-F5344CB8AC3E}">
        <p14:creationId xmlns:p14="http://schemas.microsoft.com/office/powerpoint/2010/main" val="4091553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44F3F95-1DE9-F948-9ABE-A8F6E5B8157B}" type="slidenum">
              <a:rPr kumimoji="1" lang="ja-JP" altLang="en-US" smtClean="0"/>
              <a:t>14</a:t>
            </a:fld>
            <a:endParaRPr kumimoji="1" lang="ja-JP" altLang="en-US"/>
          </a:p>
        </p:txBody>
      </p:sp>
    </p:spTree>
    <p:extLst>
      <p:ext uri="{BB962C8B-B14F-4D97-AF65-F5344CB8AC3E}">
        <p14:creationId xmlns:p14="http://schemas.microsoft.com/office/powerpoint/2010/main" val="3175167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ロゴ無し-タイトル＆コンテンツ">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3E570A37-384E-DC43-806F-95BD4EF48678}"/>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8" name="テキスト プレースホルダー 6">
            <a:extLst>
              <a:ext uri="{FF2B5EF4-FFF2-40B4-BE49-F238E27FC236}">
                <a16:creationId xmlns:a16="http://schemas.microsoft.com/office/drawing/2014/main" id="{B714221B-43CA-D24B-BCAF-0768E1FC8C9F}"/>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テキスト プレースホルダー 12">
            <a:extLst>
              <a:ext uri="{FF2B5EF4-FFF2-40B4-BE49-F238E27FC236}">
                <a16:creationId xmlns:a16="http://schemas.microsoft.com/office/drawing/2014/main" id="{2B853A86-3EEA-354D-94D1-2263E9AA6352}"/>
              </a:ext>
            </a:extLst>
          </p:cNvPr>
          <p:cNvSpPr>
            <a:spLocks noGrp="1"/>
          </p:cNvSpPr>
          <p:nvPr>
            <p:ph type="body" sz="quarter" idx="13"/>
          </p:nvPr>
        </p:nvSpPr>
        <p:spPr>
          <a:xfrm>
            <a:off x="0" y="828000"/>
            <a:ext cx="9907200" cy="550884"/>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1" name="Inhaltsplatzhalter 13">
            <a:extLst>
              <a:ext uri="{FF2B5EF4-FFF2-40B4-BE49-F238E27FC236}">
                <a16:creationId xmlns:a16="http://schemas.microsoft.com/office/drawing/2014/main" id="{5A3F6906-161A-4899-9926-7993FF491073}"/>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2563504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中扉・目次2">
    <p:spTree>
      <p:nvGrpSpPr>
        <p:cNvPr id="1" name=""/>
        <p:cNvGrpSpPr/>
        <p:nvPr/>
      </p:nvGrpSpPr>
      <p:grpSpPr>
        <a:xfrm>
          <a:off x="0" y="0"/>
          <a:ext cx="0" cy="0"/>
          <a:chOff x="0" y="0"/>
          <a:chExt cx="0" cy="0"/>
        </a:xfrm>
      </p:grpSpPr>
      <p:sp>
        <p:nvSpPr>
          <p:cNvPr id="101"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2"/>
            </a:fgClr>
            <a:bgClr>
              <a:srgbClr val="DF637E"/>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02"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1000">
                <a:schemeClr val="accent4"/>
              </a:gs>
              <a:gs pos="62000">
                <a:schemeClr val="accent2">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97"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342900" lvl="1" indent="-342900" defTabSz="457200">
              <a:lnSpc>
                <a:spcPct val="150000"/>
              </a:lnSpc>
              <a:buFont typeface="+mj-lt"/>
              <a:buAutoNum type="arabicPeriod"/>
            </a:pPr>
            <a:r>
              <a:rPr kumimoji="1" lang="ja-JP" altLang="en-US"/>
              <a:t>第 </a:t>
            </a:r>
            <a:r>
              <a:rPr kumimoji="1" lang="en-US" altLang="ja-JP"/>
              <a:t>2 </a:t>
            </a:r>
            <a:r>
              <a:rPr kumimoji="1" lang="ja-JP" altLang="en-US"/>
              <a:t>レベル</a:t>
            </a:r>
          </a:p>
          <a:p>
            <a:pPr marL="342900" lvl="2" indent="-342900" defTabSz="457200">
              <a:lnSpc>
                <a:spcPct val="150000"/>
              </a:lnSpc>
              <a:buFont typeface="+mj-lt"/>
              <a:buAutoNum type="arabicPeriod"/>
            </a:pPr>
            <a:r>
              <a:rPr kumimoji="1" lang="ja-JP" altLang="en-US"/>
              <a:t>第 </a:t>
            </a:r>
            <a:r>
              <a:rPr kumimoji="1" lang="en-US" altLang="ja-JP"/>
              <a:t>3 </a:t>
            </a:r>
            <a:r>
              <a:rPr kumimoji="1" lang="ja-JP" altLang="en-US"/>
              <a:t>レベル</a:t>
            </a:r>
          </a:p>
          <a:p>
            <a:pPr marL="342900" lvl="3" indent="-342900" defTabSz="457200">
              <a:lnSpc>
                <a:spcPct val="150000"/>
              </a:lnSpc>
              <a:buFont typeface="+mj-lt"/>
              <a:buAutoNum type="arabicPeriod"/>
            </a:pPr>
            <a:r>
              <a:rPr kumimoji="1" lang="ja-JP" altLang="en-US"/>
              <a:t>第 </a:t>
            </a:r>
            <a:r>
              <a:rPr kumimoji="1" lang="en-US" altLang="ja-JP"/>
              <a:t>4 </a:t>
            </a:r>
            <a:r>
              <a:rPr kumimoji="1" lang="ja-JP" altLang="en-US"/>
              <a:t>レベル</a:t>
            </a:r>
          </a:p>
          <a:p>
            <a:pPr marL="342900" lvl="4" indent="-342900" defTabSz="457200">
              <a:lnSpc>
                <a:spcPct val="150000"/>
              </a:lnSpc>
              <a:buFont typeface="+mj-lt"/>
              <a:buAutoNum type="arabicPeriod"/>
            </a:pPr>
            <a:r>
              <a:rPr kumimoji="1" lang="ja-JP" altLang="en-US"/>
              <a:t>第 </a:t>
            </a:r>
            <a:r>
              <a:rPr kumimoji="1" lang="en-US" altLang="ja-JP"/>
              <a:t>5 </a:t>
            </a:r>
            <a:r>
              <a:rPr kumimoji="1" lang="ja-JP" altLang="en-US"/>
              <a:t>レベル</a:t>
            </a:r>
          </a:p>
        </p:txBody>
      </p:sp>
      <p:pic>
        <p:nvPicPr>
          <p:cNvPr id="98" name="図 9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1859685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中扉・目次3">
    <p:spTree>
      <p:nvGrpSpPr>
        <p:cNvPr id="1" name=""/>
        <p:cNvGrpSpPr/>
        <p:nvPr/>
      </p:nvGrpSpPr>
      <p:grpSpPr>
        <a:xfrm>
          <a:off x="0" y="0"/>
          <a:ext cx="0" cy="0"/>
          <a:chOff x="0" y="0"/>
          <a:chExt cx="0" cy="0"/>
        </a:xfrm>
      </p:grpSpPr>
      <p:sp>
        <p:nvSpPr>
          <p:cNvPr id="10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3"/>
            </a:fgClr>
            <a:bgClr>
              <a:srgbClr val="7EC4C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0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6000">
                <a:schemeClr val="accent5"/>
              </a:gs>
              <a:gs pos="67000">
                <a:schemeClr val="accent3">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12" name="テキスト プレースホルダー 13">
            <a:extLst>
              <a:ext uri="{FF2B5EF4-FFF2-40B4-BE49-F238E27FC236}">
                <a16:creationId xmlns:a16="http://schemas.microsoft.com/office/drawing/2014/main" id="{013672E4-8361-284E-8D6A-CC652AA0D4A3}"/>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342900" lvl="1" indent="-342900" defTabSz="457200">
              <a:lnSpc>
                <a:spcPct val="150000"/>
              </a:lnSpc>
              <a:buFont typeface="+mj-lt"/>
              <a:buAutoNum type="arabicPeriod"/>
            </a:pPr>
            <a:r>
              <a:rPr kumimoji="1" lang="ja-JP" altLang="en-US"/>
              <a:t>第 </a:t>
            </a:r>
            <a:r>
              <a:rPr kumimoji="1" lang="en-US" altLang="ja-JP"/>
              <a:t>2 </a:t>
            </a:r>
            <a:r>
              <a:rPr kumimoji="1" lang="ja-JP" altLang="en-US"/>
              <a:t>レベル</a:t>
            </a:r>
          </a:p>
          <a:p>
            <a:pPr marL="342900" lvl="2" indent="-342900" defTabSz="457200">
              <a:lnSpc>
                <a:spcPct val="150000"/>
              </a:lnSpc>
              <a:buFont typeface="+mj-lt"/>
              <a:buAutoNum type="arabicPeriod"/>
            </a:pPr>
            <a:r>
              <a:rPr kumimoji="1" lang="ja-JP" altLang="en-US"/>
              <a:t>第 </a:t>
            </a:r>
            <a:r>
              <a:rPr kumimoji="1" lang="en-US" altLang="ja-JP"/>
              <a:t>3 </a:t>
            </a:r>
            <a:r>
              <a:rPr kumimoji="1" lang="ja-JP" altLang="en-US"/>
              <a:t>レベル</a:t>
            </a:r>
          </a:p>
          <a:p>
            <a:pPr marL="342900" lvl="3" indent="-342900" defTabSz="457200">
              <a:lnSpc>
                <a:spcPct val="150000"/>
              </a:lnSpc>
              <a:buFont typeface="+mj-lt"/>
              <a:buAutoNum type="arabicPeriod"/>
            </a:pPr>
            <a:r>
              <a:rPr kumimoji="1" lang="ja-JP" altLang="en-US"/>
              <a:t>第 </a:t>
            </a:r>
            <a:r>
              <a:rPr kumimoji="1" lang="en-US" altLang="ja-JP"/>
              <a:t>4 </a:t>
            </a:r>
            <a:r>
              <a:rPr kumimoji="1" lang="ja-JP" altLang="en-US"/>
              <a:t>レベル</a:t>
            </a:r>
          </a:p>
          <a:p>
            <a:pPr marL="342900" lvl="4" indent="-342900" defTabSz="457200">
              <a:lnSpc>
                <a:spcPct val="150000"/>
              </a:lnSpc>
              <a:buFont typeface="+mj-lt"/>
              <a:buAutoNum type="arabicPeriod"/>
            </a:pPr>
            <a:r>
              <a:rPr kumimoji="1" lang="ja-JP" altLang="en-US"/>
              <a:t>第 </a:t>
            </a:r>
            <a:r>
              <a:rPr kumimoji="1" lang="en-US" altLang="ja-JP"/>
              <a:t>5 </a:t>
            </a:r>
            <a:r>
              <a:rPr kumimoji="1" lang="ja-JP" altLang="en-US"/>
              <a:t>レベル</a:t>
            </a: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97" name="図 9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4083261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01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38250" y="1453803"/>
            <a:ext cx="7429500" cy="2387600"/>
          </a:xfrm>
        </p:spPr>
        <p:txBody>
          <a:bodyPr anchor="b">
            <a:normAutofit/>
          </a:bodyPr>
          <a:lstStyle>
            <a:lvl1pPr algn="ctr">
              <a:defRPr sz="4400"/>
            </a:lvl1pPr>
          </a:lstStyle>
          <a:p>
            <a:r>
              <a:rPr kumimoji="1" lang="ja-JP" altLang="en-US"/>
              <a:t>マスター タイトルの書式設定</a:t>
            </a:r>
          </a:p>
        </p:txBody>
      </p:sp>
      <p:sp>
        <p:nvSpPr>
          <p:cNvPr id="3" name="サブタイトル 2"/>
          <p:cNvSpPr>
            <a:spLocks noGrp="1"/>
          </p:cNvSpPr>
          <p:nvPr>
            <p:ph type="subTitle" idx="1"/>
          </p:nvPr>
        </p:nvSpPr>
        <p:spPr>
          <a:xfrm>
            <a:off x="1238250" y="393347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正方形/長方形 6"/>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solidFill>
                <a:schemeClr val="tx1"/>
              </a:solidFill>
            </a:endParaRPr>
          </a:p>
        </p:txBody>
      </p:sp>
    </p:spTree>
    <p:extLst>
      <p:ext uri="{BB962C8B-B14F-4D97-AF65-F5344CB8AC3E}">
        <p14:creationId xmlns:p14="http://schemas.microsoft.com/office/powerpoint/2010/main" val="202559943"/>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2_提案概要">
    <p:spTree>
      <p:nvGrpSpPr>
        <p:cNvPr id="1" name=""/>
        <p:cNvGrpSpPr/>
        <p:nvPr/>
      </p:nvGrpSpPr>
      <p:grpSpPr>
        <a:xfrm>
          <a:off x="0" y="0"/>
          <a:ext cx="0" cy="0"/>
          <a:chOff x="0" y="0"/>
          <a:chExt cx="0" cy="0"/>
        </a:xfrm>
      </p:grpSpPr>
      <p:sp>
        <p:nvSpPr>
          <p:cNvPr id="12" name="コンテンツ プレースホルダー 2"/>
          <p:cNvSpPr>
            <a:spLocks noGrp="1"/>
          </p:cNvSpPr>
          <p:nvPr>
            <p:ph idx="16"/>
          </p:nvPr>
        </p:nvSpPr>
        <p:spPr>
          <a:xfrm>
            <a:off x="272480" y="1412912"/>
            <a:ext cx="9361040" cy="1151992"/>
          </a:xfrm>
        </p:spPr>
        <p:txBody>
          <a:bodyPr>
            <a:normAutofit/>
          </a:bodyPr>
          <a:lstStyle>
            <a:lvl1pPr>
              <a:defRPr sz="2000"/>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2" name="タイトル 1"/>
          <p:cNvSpPr>
            <a:spLocks noGrp="1"/>
          </p:cNvSpPr>
          <p:nvPr>
            <p:ph type="title" hasCustomPrompt="1"/>
          </p:nvPr>
        </p:nvSpPr>
        <p:spPr>
          <a:xfrm>
            <a:off x="272480" y="332656"/>
            <a:ext cx="9361040" cy="432000"/>
          </a:xfrm>
        </p:spPr>
        <p:txBody>
          <a:bodyPr>
            <a:noAutofit/>
          </a:bodyPr>
          <a:lstStyle>
            <a:lvl1pPr>
              <a:defRPr sz="2800"/>
            </a:lvl1pPr>
          </a:lstStyle>
          <a:p>
            <a:r>
              <a:rPr kumimoji="1" lang="ja-JP" altLang="en-US" dirty="0"/>
              <a:t>タイトル</a:t>
            </a:r>
          </a:p>
        </p:txBody>
      </p:sp>
      <p:sp>
        <p:nvSpPr>
          <p:cNvPr id="3" name="コンテンツ プレースホルダー 2"/>
          <p:cNvSpPr>
            <a:spLocks noGrp="1"/>
          </p:cNvSpPr>
          <p:nvPr>
            <p:ph idx="1"/>
          </p:nvPr>
        </p:nvSpPr>
        <p:spPr>
          <a:xfrm>
            <a:off x="272480" y="3068960"/>
            <a:ext cx="9361040" cy="3456384"/>
          </a:xfrm>
        </p:spPr>
        <p:txBody>
          <a:bodyPr>
            <a:normAutofit/>
          </a:bodyPr>
          <a:lstStyle>
            <a:lvl1pPr>
              <a:defRPr sz="2000"/>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9" name="コンテンツ プレースホルダー 2"/>
          <p:cNvSpPr>
            <a:spLocks noGrp="1"/>
          </p:cNvSpPr>
          <p:nvPr>
            <p:ph idx="15" hasCustomPrompt="1"/>
          </p:nvPr>
        </p:nvSpPr>
        <p:spPr>
          <a:xfrm>
            <a:off x="2072680" y="980728"/>
            <a:ext cx="1080120" cy="430495"/>
          </a:xfrm>
          <a:prstGeom prst="rect">
            <a:avLst/>
          </a:prstGeom>
          <a:solidFill>
            <a:schemeClr val="bg2"/>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dirty="0"/>
              <a:t>加点</a:t>
            </a:r>
            <a:r>
              <a:rPr kumimoji="1" lang="en-US" altLang="ja-JP" dirty="0"/>
              <a:t>/</a:t>
            </a:r>
            <a:r>
              <a:rPr kumimoji="1" lang="ja-JP" altLang="en-US" dirty="0"/>
              <a:t>基礎点</a:t>
            </a:r>
          </a:p>
        </p:txBody>
      </p:sp>
      <p:sp>
        <p:nvSpPr>
          <p:cNvPr id="14" name="スライド番号プレースホルダー 13"/>
          <p:cNvSpPr>
            <a:spLocks noGrp="1"/>
          </p:cNvSpPr>
          <p:nvPr>
            <p:ph type="sldNum" sz="quarter" idx="17"/>
          </p:nvPr>
        </p:nvSpPr>
        <p:spPr/>
        <p:txBody>
          <a:bodyPr/>
          <a:lstStyle/>
          <a:p>
            <a:fld id="{32A5DB93-1495-4A9A-B06B-6DBDC7265494}" type="slidenum">
              <a:rPr lang="ja-JP" altLang="en-US" smtClean="0"/>
              <a:pPr/>
              <a:t>‹#›</a:t>
            </a:fld>
            <a:endParaRPr lang="ja-JP" altLang="en-US" dirty="0"/>
          </a:p>
        </p:txBody>
      </p:sp>
      <p:sp>
        <p:nvSpPr>
          <p:cNvPr id="11" name="コンテンツ プレースホルダー 2"/>
          <p:cNvSpPr>
            <a:spLocks noGrp="1"/>
          </p:cNvSpPr>
          <p:nvPr>
            <p:ph idx="18"/>
          </p:nvPr>
        </p:nvSpPr>
        <p:spPr>
          <a:xfrm>
            <a:off x="272480" y="2636912"/>
            <a:ext cx="1728000" cy="430495"/>
          </a:xfrm>
          <a:prstGeom prst="rect">
            <a:avLst/>
          </a:prstGeom>
          <a:solidFill>
            <a:schemeClr val="accent1">
              <a:lumMod val="20000"/>
              <a:lumOff val="80000"/>
            </a:schemeClr>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p:txBody>
      </p:sp>
      <p:sp>
        <p:nvSpPr>
          <p:cNvPr id="15" name="コンテンツ プレースホルダー 2"/>
          <p:cNvSpPr>
            <a:spLocks noGrp="1"/>
          </p:cNvSpPr>
          <p:nvPr>
            <p:ph idx="19"/>
          </p:nvPr>
        </p:nvSpPr>
        <p:spPr>
          <a:xfrm>
            <a:off x="272480" y="980728"/>
            <a:ext cx="1728000" cy="430495"/>
          </a:xfrm>
          <a:prstGeom prst="rect">
            <a:avLst/>
          </a:prstGeom>
          <a:solidFill>
            <a:schemeClr val="bg2"/>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p:txBody>
      </p:sp>
      <p:sp>
        <p:nvSpPr>
          <p:cNvPr id="16" name="正方形/長方形 15"/>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solidFill>
                <a:schemeClr val="tx1"/>
              </a:solidFill>
            </a:endParaRPr>
          </a:p>
        </p:txBody>
      </p:sp>
    </p:spTree>
    <p:extLst>
      <p:ext uri="{BB962C8B-B14F-4D97-AF65-F5344CB8AC3E}">
        <p14:creationId xmlns:p14="http://schemas.microsoft.com/office/powerpoint/2010/main" val="2019364731"/>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3_提案詳細">
    <p:spTree>
      <p:nvGrpSpPr>
        <p:cNvPr id="1" name=""/>
        <p:cNvGrpSpPr/>
        <p:nvPr/>
      </p:nvGrpSpPr>
      <p:grpSpPr>
        <a:xfrm>
          <a:off x="0" y="0"/>
          <a:ext cx="0" cy="0"/>
          <a:chOff x="0" y="0"/>
          <a:chExt cx="0" cy="0"/>
        </a:xfrm>
      </p:grpSpPr>
      <p:sp>
        <p:nvSpPr>
          <p:cNvPr id="12" name="コンテンツ プレースホルダー 2"/>
          <p:cNvSpPr>
            <a:spLocks noGrp="1"/>
          </p:cNvSpPr>
          <p:nvPr>
            <p:ph idx="16"/>
          </p:nvPr>
        </p:nvSpPr>
        <p:spPr>
          <a:xfrm>
            <a:off x="272480" y="1412776"/>
            <a:ext cx="9361040" cy="4320480"/>
          </a:xfrm>
        </p:spPr>
        <p:txBody>
          <a:bodyPr>
            <a:normAutofit/>
          </a:bodyPr>
          <a:lstStyle>
            <a:lvl1pPr>
              <a:defRPr sz="2000"/>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2" name="タイトル 1"/>
          <p:cNvSpPr>
            <a:spLocks noGrp="1"/>
          </p:cNvSpPr>
          <p:nvPr>
            <p:ph type="title" hasCustomPrompt="1"/>
          </p:nvPr>
        </p:nvSpPr>
        <p:spPr>
          <a:xfrm>
            <a:off x="272480" y="332656"/>
            <a:ext cx="9361040" cy="432000"/>
          </a:xfrm>
        </p:spPr>
        <p:txBody>
          <a:bodyPr>
            <a:noAutofit/>
          </a:bodyPr>
          <a:lstStyle>
            <a:lvl1pPr>
              <a:defRPr sz="2800"/>
            </a:lvl1pPr>
          </a:lstStyle>
          <a:p>
            <a:r>
              <a:rPr kumimoji="1" lang="ja-JP" altLang="en-US" dirty="0"/>
              <a:t>タイトル</a:t>
            </a:r>
          </a:p>
        </p:txBody>
      </p:sp>
      <p:cxnSp>
        <p:nvCxnSpPr>
          <p:cNvPr id="7" name="直線コネクタ 6"/>
          <p:cNvCxnSpPr/>
          <p:nvPr userDrawn="1"/>
        </p:nvCxnSpPr>
        <p:spPr>
          <a:xfrm>
            <a:off x="0" y="818193"/>
            <a:ext cx="9634538"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8" name="スライド番号プレースホルダー 7"/>
          <p:cNvSpPr>
            <a:spLocks noGrp="1"/>
          </p:cNvSpPr>
          <p:nvPr>
            <p:ph type="sldNum" sz="quarter" idx="17"/>
          </p:nvPr>
        </p:nvSpPr>
        <p:spPr/>
        <p:txBody>
          <a:bodyPr/>
          <a:lstStyle/>
          <a:p>
            <a:fld id="{32A5DB93-1495-4A9A-B06B-6DBDC7265494}" type="slidenum">
              <a:rPr lang="ja-JP" altLang="en-US" smtClean="0"/>
              <a:pPr/>
              <a:t>‹#›</a:t>
            </a:fld>
            <a:endParaRPr lang="ja-JP" altLang="en-US"/>
          </a:p>
        </p:txBody>
      </p:sp>
      <p:sp>
        <p:nvSpPr>
          <p:cNvPr id="9" name="コンテンツ プレースホルダー 2"/>
          <p:cNvSpPr>
            <a:spLocks noGrp="1"/>
          </p:cNvSpPr>
          <p:nvPr>
            <p:ph idx="18"/>
          </p:nvPr>
        </p:nvSpPr>
        <p:spPr>
          <a:xfrm>
            <a:off x="272480" y="982281"/>
            <a:ext cx="1728000" cy="430495"/>
          </a:xfrm>
          <a:prstGeom prst="rect">
            <a:avLst/>
          </a:prstGeom>
          <a:solidFill>
            <a:schemeClr val="accent1">
              <a:lumMod val="20000"/>
              <a:lumOff val="80000"/>
            </a:schemeClr>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p:txBody>
      </p:sp>
      <p:sp>
        <p:nvSpPr>
          <p:cNvPr id="11" name="正方形/長方形 10"/>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solidFill>
                <a:schemeClr val="tx1"/>
              </a:solidFill>
            </a:endParaRPr>
          </a:p>
        </p:txBody>
      </p:sp>
    </p:spTree>
    <p:extLst>
      <p:ext uri="{BB962C8B-B14F-4D97-AF65-F5344CB8AC3E}">
        <p14:creationId xmlns:p14="http://schemas.microsoft.com/office/powerpoint/2010/main" val="21446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4_ディバイダ―">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272480" y="4589468"/>
            <a:ext cx="8892988"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Tree>
    <p:extLst>
      <p:ext uri="{BB962C8B-B14F-4D97-AF65-F5344CB8AC3E}">
        <p14:creationId xmlns:p14="http://schemas.microsoft.com/office/powerpoint/2010/main" val="3048889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05_白紙">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0"/>
          </p:nvPr>
        </p:nvSpPr>
        <p:spPr/>
        <p:txBody>
          <a:bodyPr/>
          <a:lstStyle/>
          <a:p>
            <a:fld id="{32A5DB93-1495-4A9A-B06B-6DBDC7265494}" type="slidenum">
              <a:rPr lang="ja-JP" altLang="en-US" smtClean="0"/>
              <a:pPr/>
              <a:t>‹#›</a:t>
            </a:fld>
            <a:endParaRPr lang="ja-JP" altLang="en-US"/>
          </a:p>
        </p:txBody>
      </p:sp>
      <p:sp>
        <p:nvSpPr>
          <p:cNvPr id="4" name="正方形/長方形 3"/>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solidFill>
                <a:schemeClr val="tx1"/>
              </a:solidFill>
            </a:endParaRPr>
          </a:p>
        </p:txBody>
      </p:sp>
    </p:spTree>
    <p:extLst>
      <p:ext uri="{BB962C8B-B14F-4D97-AF65-F5344CB8AC3E}">
        <p14:creationId xmlns:p14="http://schemas.microsoft.com/office/powerpoint/2010/main" val="37599468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ロゴ無し-タイトル＆コンテンツ">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3E570A37-384E-DC43-806F-95BD4EF48678}"/>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8" name="テキスト プレースホルダー 6">
            <a:extLst>
              <a:ext uri="{FF2B5EF4-FFF2-40B4-BE49-F238E27FC236}">
                <a16:creationId xmlns:a16="http://schemas.microsoft.com/office/drawing/2014/main" id="{B714221B-43CA-D24B-BCAF-0768E1FC8C9F}"/>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9" name="Slide Number Placeholder 5">
            <a:extLst>
              <a:ext uri="{FF2B5EF4-FFF2-40B4-BE49-F238E27FC236}">
                <a16:creationId xmlns:a16="http://schemas.microsoft.com/office/drawing/2014/main" id="{48E6ABEB-2A7D-D846-8DE5-D6E43210D2E6}"/>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
        <p:nvSpPr>
          <p:cNvPr id="10" name="テキスト プレースホルダー 12">
            <a:extLst>
              <a:ext uri="{FF2B5EF4-FFF2-40B4-BE49-F238E27FC236}">
                <a16:creationId xmlns:a16="http://schemas.microsoft.com/office/drawing/2014/main" id="{2B853A86-3EEA-354D-94D1-2263E9AA6352}"/>
              </a:ext>
            </a:extLst>
          </p:cNvPr>
          <p:cNvSpPr>
            <a:spLocks noGrp="1"/>
          </p:cNvSpPr>
          <p:nvPr>
            <p:ph type="body" sz="quarter" idx="13"/>
          </p:nvPr>
        </p:nvSpPr>
        <p:spPr>
          <a:xfrm>
            <a:off x="0" y="828000"/>
            <a:ext cx="9907200" cy="550884"/>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2910440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ロゴ無し-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6"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3027"/>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8"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dirty="0"/>
          </a:p>
        </p:txBody>
      </p:sp>
      <p:sp>
        <p:nvSpPr>
          <p:cNvPr id="9"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2"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2" name="Inhaltsplatzhalter 13">
            <a:extLst>
              <a:ext uri="{FF2B5EF4-FFF2-40B4-BE49-F238E27FC236}">
                <a16:creationId xmlns:a16="http://schemas.microsoft.com/office/drawing/2014/main" id="{8CE0E525-94EA-3E73-64A9-8FA74CEF2CA8}"/>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29662591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ロゴ無し-白紙">
    <p:spTree>
      <p:nvGrpSpPr>
        <p:cNvPr id="1" name=""/>
        <p:cNvGrpSpPr/>
        <p:nvPr/>
      </p:nvGrpSpPr>
      <p:grpSpPr>
        <a:xfrm>
          <a:off x="0" y="0"/>
          <a:ext cx="0" cy="0"/>
          <a:chOff x="0" y="0"/>
          <a:chExt cx="0" cy="0"/>
        </a:xfrm>
      </p:grpSpPr>
      <p:sp>
        <p:nvSpPr>
          <p:cNvPr id="18"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6114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ロゴ無し-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6"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3027"/>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8"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9"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2"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1" name="Inhaltsplatzhalter 13">
            <a:extLst>
              <a:ext uri="{FF2B5EF4-FFF2-40B4-BE49-F238E27FC236}">
                <a16:creationId xmlns:a16="http://schemas.microsoft.com/office/drawing/2014/main" id="{B5B18D38-DEBD-4217-9337-625EEC64DB37}"/>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23702356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ロゴ有-タイトル＆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Footer Placeholder 4"/>
          <p:cNvSpPr>
            <a:spLocks noGrp="1"/>
          </p:cNvSpPr>
          <p:nvPr>
            <p:ph type="ftr" sz="quarter" idx="11"/>
          </p:nvPr>
        </p:nvSpPr>
        <p:spPr/>
        <p:txBody>
          <a:bodyPr/>
          <a:lstStyle/>
          <a:p>
            <a:endParaRPr lang="en-US" dirty="0"/>
          </a:p>
        </p:txBody>
      </p:sp>
      <p:sp>
        <p:nvSpPr>
          <p:cNvPr id="9" name="Slide Number Placeholder 5">
            <a:extLst>
              <a:ext uri="{FF2B5EF4-FFF2-40B4-BE49-F238E27FC236}">
                <a16:creationId xmlns:a16="http://schemas.microsoft.com/office/drawing/2014/main" id="{48E6ABEB-2A7D-D846-8DE5-D6E43210D2E6}"/>
              </a:ext>
            </a:extLst>
          </p:cNvPr>
          <p:cNvSpPr>
            <a:spLocks noGrp="1"/>
          </p:cNvSpPr>
          <p:nvPr>
            <p:ph type="sldNum" sz="quarter" idx="4"/>
          </p:nvPr>
        </p:nvSpPr>
        <p:spPr>
          <a:xfrm>
            <a:off x="8904203"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pic>
        <p:nvPicPr>
          <p:cNvPr id="6" name="図 5">
            <a:extLst>
              <a:ext uri="{FF2B5EF4-FFF2-40B4-BE49-F238E27FC236}">
                <a16:creationId xmlns:a16="http://schemas.microsoft.com/office/drawing/2014/main" id="{F33F99F1-7032-4F4F-BBFD-0D837F547269}"/>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2"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3"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4"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dirty="0"/>
          </a:p>
        </p:txBody>
      </p:sp>
      <p:sp>
        <p:nvSpPr>
          <p:cNvPr id="15"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6"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12788313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ロゴ有-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10"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pic>
        <p:nvPicPr>
          <p:cNvPr id="12" name="図 11">
            <a:extLst>
              <a:ext uri="{FF2B5EF4-FFF2-40B4-BE49-F238E27FC236}">
                <a16:creationId xmlns:a16="http://schemas.microsoft.com/office/drawing/2014/main" id="{01BCB77C-208D-B54D-A9E6-6C5D999C55B6}"/>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1"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4"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5"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dirty="0"/>
          </a:p>
        </p:txBody>
      </p:sp>
      <p:sp>
        <p:nvSpPr>
          <p:cNvPr id="16"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7"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10906732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ロゴ有-白紙">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602BD50-DCF9-714C-91DD-D79ACEF746FC}"/>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3"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1560243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表紙1">
    <p:spTree>
      <p:nvGrpSpPr>
        <p:cNvPr id="1" name=""/>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947288C7-7203-D54E-8629-CD9317DDB283}"/>
              </a:ext>
            </a:extLst>
          </p:cNvPr>
          <p:cNvSpPr txBox="1">
            <a:spLocks/>
          </p:cNvSpPr>
          <p:nvPr userDrawn="1"/>
        </p:nvSpPr>
        <p:spPr>
          <a:xfrm>
            <a:off x="0" y="3886200"/>
            <a:ext cx="9906000" cy="3000118"/>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C430249E-AE45-AB46-9462-F239EA5FB436}"/>
              </a:ext>
            </a:extLst>
          </p:cNvPr>
          <p:cNvSpPr txBox="1">
            <a:spLocks/>
          </p:cNvSpPr>
          <p:nvPr userDrawn="1"/>
        </p:nvSpPr>
        <p:spPr>
          <a:xfrm>
            <a:off x="4165600" y="3886200"/>
            <a:ext cx="5740400" cy="300011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3858857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3858857 w 9907200"/>
              <a:gd name="connsiteY4" fmla="*/ 5588 h 827999"/>
              <a:gd name="connsiteX0" fmla="*/ 5052983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5052983 w 9907200"/>
              <a:gd name="connsiteY4" fmla="*/ 5588 h 827999"/>
              <a:gd name="connsiteX0" fmla="*/ 3331732 w 9907200"/>
              <a:gd name="connsiteY0" fmla="*/ 0 h 828042"/>
              <a:gd name="connsiteX1" fmla="*/ 9907200 w 9907200"/>
              <a:gd name="connsiteY1" fmla="*/ 43 h 828042"/>
              <a:gd name="connsiteX2" fmla="*/ 9907200 w 9907200"/>
              <a:gd name="connsiteY2" fmla="*/ 828042 h 828042"/>
              <a:gd name="connsiteX3" fmla="*/ 0 w 9907200"/>
              <a:gd name="connsiteY3" fmla="*/ 828042 h 828042"/>
              <a:gd name="connsiteX4" fmla="*/ 3331732 w 9907200"/>
              <a:gd name="connsiteY4" fmla="*/ 0 h 828042"/>
              <a:gd name="connsiteX0" fmla="*/ 4732750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4732750 w 11308218"/>
              <a:gd name="connsiteY4" fmla="*/ 0 h 828042"/>
              <a:gd name="connsiteX0" fmla="*/ 5153056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5153056 w 11308218"/>
              <a:gd name="connsiteY4" fmla="*/ 0 h 828042"/>
              <a:gd name="connsiteX0" fmla="*/ 5613390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613390 w 11308218"/>
              <a:gd name="connsiteY4" fmla="*/ 5588 h 827999"/>
              <a:gd name="connsiteX0" fmla="*/ 5702896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702896 w 11308218"/>
              <a:gd name="connsiteY4" fmla="*/ 5588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8218" h="827999">
                <a:moveTo>
                  <a:pt x="5702896" y="5588"/>
                </a:moveTo>
                <a:lnTo>
                  <a:pt x="11308218" y="0"/>
                </a:lnTo>
                <a:lnTo>
                  <a:pt x="11308218" y="827999"/>
                </a:lnTo>
                <a:lnTo>
                  <a:pt x="0" y="827999"/>
                </a:lnTo>
                <a:lnTo>
                  <a:pt x="5702896" y="5588"/>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17980" y="0"/>
            <a:ext cx="9923980" cy="3874149"/>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5620281" y="5866857"/>
            <a:ext cx="3913874" cy="340093"/>
          </a:xfrm>
        </p:spPr>
        <p:txBody>
          <a:bodyPr wrap="square" lIns="0" tIns="0" rIns="0" bIns="0" anchor="b">
            <a:spAutoFit/>
          </a:bodyPr>
          <a:lstStyle>
            <a:lvl1pPr marL="0" indent="0">
              <a:spcAft>
                <a:spcPts val="400"/>
              </a:spcAft>
              <a:buNone/>
              <a:defRPr lang="ja-JP" altLang="en-US" sz="1700" spc="150" smtClean="0">
                <a:solidFill>
                  <a:schemeClr val="bg1"/>
                </a:solidFill>
              </a:defRPr>
            </a:lvl1pPr>
            <a:lvl2pPr marL="228600" indent="0">
              <a:spcAft>
                <a:spcPts val="400"/>
              </a:spcAft>
              <a:buNone/>
              <a:defRPr lang="ja-JP" altLang="en-US" sz="1800" smtClean="0">
                <a:latin typeface="+mn-lt"/>
                <a:ea typeface="+mn-ea"/>
              </a:defRPr>
            </a:lvl2pPr>
            <a:lvl3pPr marL="685800" indent="0">
              <a:spcAft>
                <a:spcPts val="400"/>
              </a:spcAft>
              <a:buNone/>
              <a:defRPr lang="ja-JP" altLang="en-US" sz="1800" smtClean="0">
                <a:latin typeface="+mn-lt"/>
                <a:ea typeface="+mn-ea"/>
              </a:defRPr>
            </a:lvl3pPr>
            <a:lvl4pPr marL="1143000" indent="0">
              <a:spcAft>
                <a:spcPts val="400"/>
              </a:spcAft>
              <a:buNone/>
              <a:defRPr lang="ja-JP" altLang="en-US" sz="1800" smtClean="0">
                <a:latin typeface="+mn-lt"/>
                <a:ea typeface="+mn-ea"/>
              </a:defRPr>
            </a:lvl4pPr>
            <a:lvl5pPr marL="1600200" indent="0">
              <a:spcAft>
                <a:spcPts val="400"/>
              </a:spcAft>
              <a:buNone/>
              <a:defRPr lang="ja-JP" altLang="en-US" sz="1800">
                <a:latin typeface="+mn-lt"/>
                <a:ea typeface="+mn-ea"/>
              </a:defRPr>
            </a:lvl5pPr>
          </a:lstStyle>
          <a:p>
            <a:pPr marL="0" lvl="0" defTabSz="457200"/>
            <a:r>
              <a:rPr kumimoji="1" lang="ja-JP" altLang="en-US" dirty="0"/>
              <a:t>マスター テキストの書式設定</a:t>
            </a:r>
          </a:p>
        </p:txBody>
      </p:sp>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dirty="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dirty="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dirty="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3" name="Date Placeholder 1">
            <a:extLst>
              <a:ext uri="{FF2B5EF4-FFF2-40B4-BE49-F238E27FC236}">
                <a16:creationId xmlns:a16="http://schemas.microsoft.com/office/drawing/2014/main" id="{B4AD2287-6E3C-6647-80BD-596F7E84AFCC}"/>
              </a:ext>
            </a:extLst>
          </p:cNvPr>
          <p:cNvSpPr>
            <a:spLocks noGrp="1"/>
          </p:cNvSpPr>
          <p:nvPr>
            <p:ph type="dt" sz="half" idx="10"/>
          </p:nvPr>
        </p:nvSpPr>
        <p:spPr>
          <a:xfrm>
            <a:off x="5620019" y="4878176"/>
            <a:ext cx="2228850" cy="365125"/>
          </a:xfrm>
        </p:spPr>
        <p:txBody>
          <a:bodyPr/>
          <a:lstStyle>
            <a:lvl1pPr algn="l">
              <a:defRPr/>
            </a:lvl1pPr>
          </a:lstStyle>
          <a:p>
            <a:endParaRPr lang="en-US" dirty="0"/>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377683" y="6469296"/>
            <a:ext cx="3757975" cy="263263"/>
          </a:xfrm>
        </p:spPr>
        <p:txBody>
          <a:bodyPr/>
          <a:lstStyle/>
          <a:p>
            <a:endParaRPr lang="en-US" dirty="0"/>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0" y="1981200"/>
            <a:ext cx="9897010" cy="1904457"/>
          </a:xfrm>
        </p:spPr>
        <p:txBody>
          <a:bodyPr lIns="288000" tIns="180000" rIns="360000" bIns="72000" anchor="b"/>
          <a:lstStyle>
            <a:lvl1pPr>
              <a:defRPr sz="2400">
                <a:solidFill>
                  <a:schemeClr val="tx1"/>
                </a:solidFill>
              </a:defRPr>
            </a:lvl1pPr>
          </a:lstStyle>
          <a:p>
            <a:r>
              <a:rPr kumimoji="1" lang="ja-JP" altLang="en-US" dirty="0"/>
              <a:t>マスター タイトルの書式設定</a:t>
            </a:r>
          </a:p>
        </p:txBody>
      </p:sp>
      <p:sp>
        <p:nvSpPr>
          <p:cNvPr id="16" name="テキスト プレースホルダー 14">
            <a:extLst>
              <a:ext uri="{FF2B5EF4-FFF2-40B4-BE49-F238E27FC236}">
                <a16:creationId xmlns:a16="http://schemas.microsoft.com/office/drawing/2014/main" id="{D77FD104-BAAE-1E43-B733-8EE9CC9EC49D}"/>
              </a:ext>
            </a:extLst>
          </p:cNvPr>
          <p:cNvSpPr>
            <a:spLocks noGrp="1"/>
          </p:cNvSpPr>
          <p:nvPr>
            <p:ph type="body" sz="quarter" idx="13"/>
          </p:nvPr>
        </p:nvSpPr>
        <p:spPr>
          <a:xfrm>
            <a:off x="-9227" y="3901925"/>
            <a:ext cx="9924453" cy="412805"/>
          </a:xfrm>
        </p:spPr>
        <p:txBody>
          <a:bodyPr wrap="square" lIns="288000">
            <a:spAutoFit/>
          </a:bodyPr>
          <a:lstStyle>
            <a:lvl1pPr marL="0" indent="0">
              <a:buNone/>
              <a:defRPr lang="ja-JP" altLang="en-US" sz="1700" spc="150" smtClean="0">
                <a:solidFill>
                  <a:schemeClr val="bg1"/>
                </a:solidFill>
              </a:defRPr>
            </a:lvl1pPr>
            <a:lvl2pPr marL="228600" indent="0">
              <a:buNone/>
              <a:defRPr lang="ja-JP" altLang="en-US" sz="1700" smtClean="0">
                <a:solidFill>
                  <a:schemeClr val="bg1"/>
                </a:solidFill>
                <a:latin typeface="+mn-lt"/>
                <a:ea typeface="+mn-ea"/>
              </a:defRPr>
            </a:lvl2pPr>
            <a:lvl3pPr marL="685800" indent="0">
              <a:buNone/>
              <a:defRPr lang="ja-JP" altLang="en-US" sz="1700" smtClean="0">
                <a:solidFill>
                  <a:schemeClr val="bg1"/>
                </a:solidFill>
                <a:latin typeface="+mn-lt"/>
                <a:ea typeface="+mn-ea"/>
              </a:defRPr>
            </a:lvl3pPr>
            <a:lvl4pPr marL="1143000" indent="0">
              <a:buNone/>
              <a:defRPr lang="ja-JP" altLang="en-US" sz="1700" smtClean="0">
                <a:solidFill>
                  <a:schemeClr val="bg1"/>
                </a:solidFill>
                <a:latin typeface="+mn-lt"/>
                <a:ea typeface="+mn-ea"/>
              </a:defRPr>
            </a:lvl4pPr>
            <a:lvl5pPr marL="1600200" indent="0">
              <a:buNone/>
              <a:defRPr lang="ja-JP" altLang="en-US" sz="1700">
                <a:solidFill>
                  <a:schemeClr val="bg1"/>
                </a:solidFill>
                <a:latin typeface="+mn-lt"/>
                <a:ea typeface="+mn-ea"/>
              </a:defRPr>
            </a:lvl5pPr>
          </a:lstStyle>
          <a:p>
            <a:pPr marL="0" lvl="0" defTabSz="457200"/>
            <a:r>
              <a:rPr kumimoji="1" lang="ja-JP" altLang="en-US" dirty="0"/>
              <a:t>マスター テキストの</a:t>
            </a:r>
            <a:r>
              <a:rPr kumimoji="1" lang="ja-JP" altLang="en-US"/>
              <a:t>書式設定</a:t>
            </a:r>
            <a:endParaRPr kumimoji="1" lang="ja-JP" altLang="en-US" dirty="0"/>
          </a:p>
        </p:txBody>
      </p:sp>
      <p:grpSp>
        <p:nvGrpSpPr>
          <p:cNvPr id="99" name="グループ化 98"/>
          <p:cNvGrpSpPr/>
          <p:nvPr userDrawn="1"/>
        </p:nvGrpSpPr>
        <p:grpSpPr>
          <a:xfrm>
            <a:off x="5638800" y="6379733"/>
            <a:ext cx="3851369" cy="173467"/>
            <a:chOff x="900632" y="1414463"/>
            <a:chExt cx="7938089" cy="357535"/>
          </a:xfrm>
          <a:solidFill>
            <a:schemeClr val="bg1">
              <a:alpha val="17000"/>
            </a:schemeClr>
          </a:solidFill>
        </p:grpSpPr>
        <p:sp>
          <p:nvSpPr>
            <p:cNvPr id="19"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4" name="図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77173" y="317901"/>
            <a:ext cx="4012995" cy="585603"/>
          </a:xfrm>
          <a:prstGeom prst="rect">
            <a:avLst/>
          </a:prstGeom>
        </p:spPr>
      </p:pic>
    </p:spTree>
    <p:extLst>
      <p:ext uri="{BB962C8B-B14F-4D97-AF65-F5344CB8AC3E}">
        <p14:creationId xmlns:p14="http://schemas.microsoft.com/office/powerpoint/2010/main" val="1332797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表紙2">
    <p:spTree>
      <p:nvGrpSpPr>
        <p:cNvPr id="1" name=""/>
        <p:cNvGrpSpPr/>
        <p:nvPr/>
      </p:nvGrpSpPr>
      <p:grpSpPr>
        <a:xfrm>
          <a:off x="0" y="0"/>
          <a:ext cx="0" cy="0"/>
          <a:chOff x="0" y="0"/>
          <a:chExt cx="0" cy="0"/>
        </a:xfrm>
      </p:grpSpPr>
      <p:sp>
        <p:nvSpPr>
          <p:cNvPr id="17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7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2371426" y="3027"/>
            <a:ext cx="7543800" cy="6854973"/>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2362200" y="4042659"/>
            <a:ext cx="7534810" cy="412421"/>
          </a:xfrm>
        </p:spPr>
        <p:txBody>
          <a:bodyPr wrap="square" lIns="288000">
            <a:spAutoFit/>
          </a:bodyPr>
          <a:lstStyle>
            <a:lvl1pPr marL="0" indent="0">
              <a:spcAft>
                <a:spcPts val="400"/>
              </a:spcAft>
              <a:buNone/>
              <a:defRPr lang="ja-JP" altLang="en-US" sz="1600" spc="150" smtClean="0">
                <a:solidFill>
                  <a:schemeClr val="tx1"/>
                </a:solidFill>
              </a:defRPr>
            </a:lvl1pPr>
            <a:lvl2pPr marL="228600" indent="0">
              <a:spcAft>
                <a:spcPts val="400"/>
              </a:spcAft>
              <a:buNone/>
              <a:defRPr lang="ja-JP" altLang="en-US" sz="1600" smtClean="0">
                <a:solidFill>
                  <a:schemeClr val="tx1"/>
                </a:solidFill>
                <a:latin typeface="+mn-lt"/>
                <a:ea typeface="+mn-ea"/>
              </a:defRPr>
            </a:lvl2pPr>
            <a:lvl3pPr marL="685800" indent="0">
              <a:spcAft>
                <a:spcPts val="400"/>
              </a:spcAft>
              <a:buNone/>
              <a:defRPr lang="ja-JP" altLang="en-US" sz="1600" smtClean="0">
                <a:solidFill>
                  <a:schemeClr val="tx1"/>
                </a:solidFill>
                <a:latin typeface="+mn-lt"/>
                <a:ea typeface="+mn-ea"/>
              </a:defRPr>
            </a:lvl3pPr>
            <a:lvl4pPr marL="1143000" indent="0">
              <a:spcAft>
                <a:spcPts val="400"/>
              </a:spcAft>
              <a:buNone/>
              <a:defRPr lang="ja-JP" altLang="en-US" sz="1600" smtClean="0">
                <a:solidFill>
                  <a:schemeClr val="tx1"/>
                </a:solidFill>
                <a:latin typeface="+mn-lt"/>
                <a:ea typeface="+mn-ea"/>
              </a:defRPr>
            </a:lvl4pPr>
            <a:lvl5pPr marL="1600200" indent="0">
              <a:spcAft>
                <a:spcPts val="400"/>
              </a:spcAft>
              <a:buNone/>
              <a:defRPr lang="ja-JP" altLang="en-US" sz="1600">
                <a:solidFill>
                  <a:schemeClr val="tx1"/>
                </a:solidFill>
                <a:latin typeface="+mn-lt"/>
                <a:ea typeface="+mn-ea"/>
              </a:defRPr>
            </a:lvl5pPr>
          </a:lstStyle>
          <a:p>
            <a:pPr marL="0" lvl="0" defTabSz="457200"/>
            <a:r>
              <a:rPr kumimoji="1" lang="ja-JP" altLang="en-US"/>
              <a:t>マスター テキストの書式設定</a:t>
            </a:r>
          </a:p>
        </p:txBody>
      </p:sp>
      <p:pic>
        <p:nvPicPr>
          <p:cNvPr id="11" name="図 10">
            <a:extLst>
              <a:ext uri="{FF2B5EF4-FFF2-40B4-BE49-F238E27FC236}">
                <a16:creationId xmlns:a16="http://schemas.microsoft.com/office/drawing/2014/main" id="{CF91CF97-003A-8047-ADC7-81411BD333F3}"/>
              </a:ext>
            </a:extLst>
          </p:cNvPr>
          <p:cNvPicPr>
            <a:picLocks noChangeAspect="1"/>
          </p:cNvPicPr>
          <p:nvPr userDrawn="1"/>
        </p:nvPicPr>
        <p:blipFill>
          <a:blip r:embed="rId2">
            <a:alphaModFix amt="36000"/>
          </a:blip>
          <a:stretch>
            <a:fillRect/>
          </a:stretch>
        </p:blipFill>
        <p:spPr>
          <a:xfrm>
            <a:off x="5715000" y="6469296"/>
            <a:ext cx="3813317" cy="173332"/>
          </a:xfrm>
          <a:prstGeom prst="rect">
            <a:avLst/>
          </a:prstGeom>
        </p:spPr>
      </p:pic>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dirty="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dirty="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dirty="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4450710" y="6379365"/>
            <a:ext cx="3757975" cy="263263"/>
          </a:xfrm>
        </p:spPr>
        <p:txBody>
          <a:bodyPr/>
          <a:lstStyle/>
          <a:p>
            <a:endParaRPr lang="en-US" dirty="0"/>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2362200" y="1447800"/>
            <a:ext cx="7534810" cy="2304191"/>
          </a:xfrm>
        </p:spPr>
        <p:txBody>
          <a:bodyPr lIns="288000" tIns="180000" rIns="360000" bIns="72000" anchor="b"/>
          <a:lstStyle>
            <a:lvl1pPr>
              <a:defRPr sz="2400">
                <a:solidFill>
                  <a:schemeClr val="tx1"/>
                </a:solidFill>
              </a:defRPr>
            </a:lvl1pPr>
          </a:lstStyle>
          <a:p>
            <a:r>
              <a:rPr kumimoji="1" lang="ja-JP" altLang="en-US" dirty="0"/>
              <a:t>マスター タイトルの書式設定</a:t>
            </a:r>
          </a:p>
        </p:txBody>
      </p:sp>
      <p:grpSp>
        <p:nvGrpSpPr>
          <p:cNvPr id="89" name="グループ化 88"/>
          <p:cNvGrpSpPr/>
          <p:nvPr userDrawn="1"/>
        </p:nvGrpSpPr>
        <p:grpSpPr>
          <a:xfrm rot="16200000">
            <a:off x="-1117606" y="1574806"/>
            <a:ext cx="2819400" cy="126987"/>
            <a:chOff x="900632" y="1414463"/>
            <a:chExt cx="7938089" cy="357535"/>
          </a:xfrm>
          <a:solidFill>
            <a:schemeClr val="bg1">
              <a:alpha val="17000"/>
            </a:schemeClr>
          </a:solidFill>
        </p:grpSpPr>
        <p:sp>
          <p:nvSpPr>
            <p:cNvPr id="90"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9"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0"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1"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4"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5"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6"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7"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8"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9"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0"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1"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2"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3"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4"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5"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6"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7"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8"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9"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0"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1"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2"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3"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4"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5"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6"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7"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8"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9"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0"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1"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2"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3"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4"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5"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6"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7"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8"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9"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0"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1"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2"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3"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4"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5"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6"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7"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8"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9"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0"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1"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2"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3"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4"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Tree>
    <p:extLst>
      <p:ext uri="{BB962C8B-B14F-4D97-AF65-F5344CB8AC3E}">
        <p14:creationId xmlns:p14="http://schemas.microsoft.com/office/powerpoint/2010/main" val="11107767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中扉・目次1">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4"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dirty="0"/>
              <a:t>マスター テキストの書式設定</a:t>
            </a:r>
          </a:p>
          <a:p>
            <a:pPr marL="0" lvl="0" defTabSz="457200"/>
            <a:r>
              <a:rPr kumimoji="1" lang="ja-JP" altLang="en-US" dirty="0"/>
              <a:t>第 </a:t>
            </a:r>
            <a:r>
              <a:rPr kumimoji="1" lang="en-US" altLang="ja-JP" dirty="0"/>
              <a:t>2 </a:t>
            </a:r>
            <a:r>
              <a:rPr kumimoji="1" lang="ja-JP" altLang="en-US" dirty="0"/>
              <a:t>レベル</a:t>
            </a:r>
          </a:p>
          <a:p>
            <a:pPr marL="0" lvl="0" defTabSz="457200"/>
            <a:r>
              <a:rPr kumimoji="1" lang="ja-JP" altLang="en-US" dirty="0"/>
              <a:t>第 </a:t>
            </a:r>
            <a:r>
              <a:rPr kumimoji="1" lang="en-US" altLang="ja-JP" dirty="0"/>
              <a:t>3 </a:t>
            </a:r>
            <a:r>
              <a:rPr kumimoji="1" lang="ja-JP" altLang="en-US" dirty="0"/>
              <a:t>レベル</a:t>
            </a:r>
          </a:p>
          <a:p>
            <a:pPr marL="0" lvl="0" defTabSz="457200"/>
            <a:r>
              <a:rPr kumimoji="1" lang="ja-JP" altLang="en-US" dirty="0"/>
              <a:t>第 </a:t>
            </a:r>
            <a:r>
              <a:rPr kumimoji="1" lang="en-US" altLang="ja-JP" dirty="0"/>
              <a:t>4 </a:t>
            </a:r>
            <a:r>
              <a:rPr kumimoji="1" lang="ja-JP" altLang="en-US" dirty="0"/>
              <a:t>レベル</a:t>
            </a:r>
          </a:p>
          <a:p>
            <a:pPr marL="0" lvl="0" defTabSz="457200"/>
            <a:r>
              <a:rPr kumimoji="1" lang="ja-JP" altLang="en-US" dirty="0"/>
              <a:t>第 </a:t>
            </a:r>
            <a:r>
              <a:rPr kumimoji="1" lang="en-US" altLang="ja-JP" dirty="0"/>
              <a:t>5 </a:t>
            </a:r>
            <a:r>
              <a:rPr kumimoji="1" lang="ja-JP" altLang="en-US" dirty="0"/>
              <a:t>レベル</a:t>
            </a:r>
          </a:p>
        </p:txBody>
      </p:sp>
      <p:grpSp>
        <p:nvGrpSpPr>
          <p:cNvPr id="153" name="グループ化 152"/>
          <p:cNvGrpSpPr/>
          <p:nvPr userDrawn="1"/>
        </p:nvGrpSpPr>
        <p:grpSpPr>
          <a:xfrm rot="16200000">
            <a:off x="-1117606" y="1574806"/>
            <a:ext cx="2819400" cy="126987"/>
            <a:chOff x="900632" y="1414463"/>
            <a:chExt cx="7938089" cy="357535"/>
          </a:xfrm>
          <a:solidFill>
            <a:schemeClr val="bg1">
              <a:alpha val="17000"/>
            </a:schemeClr>
          </a:solidFill>
        </p:grpSpPr>
        <p:sp>
          <p:nvSpPr>
            <p:cNvPr id="154"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0"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1"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2"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3"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4"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5"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6"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7"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8"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9"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0"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1"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2"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3"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4"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5"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6"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7"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8"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9"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0"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1"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2"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3"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4"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5"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6"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7"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8"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0"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1"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4"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4"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5"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6"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7"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8"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9"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0"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1"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2"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3"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4"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6"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7"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8"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9"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0"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1"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3"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89"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pic>
        <p:nvPicPr>
          <p:cNvPr id="88" name="図 8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38483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中扉・目次2">
    <p:spTree>
      <p:nvGrpSpPr>
        <p:cNvPr id="1" name=""/>
        <p:cNvGrpSpPr/>
        <p:nvPr/>
      </p:nvGrpSpPr>
      <p:grpSpPr>
        <a:xfrm>
          <a:off x="0" y="0"/>
          <a:ext cx="0" cy="0"/>
          <a:chOff x="0" y="0"/>
          <a:chExt cx="0" cy="0"/>
        </a:xfrm>
      </p:grpSpPr>
      <p:sp>
        <p:nvSpPr>
          <p:cNvPr id="101"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2"/>
            </a:fgClr>
            <a:bgClr>
              <a:srgbClr val="DF637E"/>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02"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1000">
                <a:schemeClr val="accent4"/>
              </a:gs>
              <a:gs pos="62000">
                <a:schemeClr val="accent2">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97"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dirty="0"/>
              <a:t>マスター テキストの書式設定</a:t>
            </a:r>
          </a:p>
          <a:p>
            <a:pPr marL="0" lvl="0" defTabSz="457200"/>
            <a:r>
              <a:rPr kumimoji="1" lang="ja-JP" altLang="en-US" dirty="0"/>
              <a:t>第 </a:t>
            </a:r>
            <a:r>
              <a:rPr kumimoji="1" lang="en-US" altLang="ja-JP" dirty="0"/>
              <a:t>2 </a:t>
            </a:r>
            <a:r>
              <a:rPr kumimoji="1" lang="ja-JP" altLang="en-US" dirty="0"/>
              <a:t>レベル</a:t>
            </a:r>
          </a:p>
          <a:p>
            <a:pPr marL="0" lvl="0" defTabSz="457200"/>
            <a:r>
              <a:rPr kumimoji="1" lang="ja-JP" altLang="en-US" dirty="0"/>
              <a:t>第 </a:t>
            </a:r>
            <a:r>
              <a:rPr kumimoji="1" lang="en-US" altLang="ja-JP" dirty="0"/>
              <a:t>3 </a:t>
            </a:r>
            <a:r>
              <a:rPr kumimoji="1" lang="ja-JP" altLang="en-US" dirty="0"/>
              <a:t>レベル</a:t>
            </a:r>
          </a:p>
          <a:p>
            <a:pPr marL="0" lvl="0" defTabSz="457200"/>
            <a:r>
              <a:rPr kumimoji="1" lang="ja-JP" altLang="en-US" dirty="0"/>
              <a:t>第 </a:t>
            </a:r>
            <a:r>
              <a:rPr kumimoji="1" lang="en-US" altLang="ja-JP" dirty="0"/>
              <a:t>4 </a:t>
            </a:r>
            <a:r>
              <a:rPr kumimoji="1" lang="ja-JP" altLang="en-US" dirty="0"/>
              <a:t>レベル</a:t>
            </a:r>
          </a:p>
          <a:p>
            <a:pPr marL="0" lvl="0" defTabSz="457200"/>
            <a:r>
              <a:rPr kumimoji="1" lang="ja-JP" altLang="en-US" dirty="0"/>
              <a:t>第 </a:t>
            </a:r>
            <a:r>
              <a:rPr kumimoji="1" lang="en-US" altLang="ja-JP" dirty="0"/>
              <a:t>5 </a:t>
            </a:r>
            <a:r>
              <a:rPr kumimoji="1" lang="ja-JP" altLang="en-US" dirty="0"/>
              <a:t>レベル</a:t>
            </a:r>
          </a:p>
        </p:txBody>
      </p:sp>
      <p:pic>
        <p:nvPicPr>
          <p:cNvPr id="98" name="図 9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40069730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中扉・目次3">
    <p:spTree>
      <p:nvGrpSpPr>
        <p:cNvPr id="1" name=""/>
        <p:cNvGrpSpPr/>
        <p:nvPr/>
      </p:nvGrpSpPr>
      <p:grpSpPr>
        <a:xfrm>
          <a:off x="0" y="0"/>
          <a:ext cx="0" cy="0"/>
          <a:chOff x="0" y="0"/>
          <a:chExt cx="0" cy="0"/>
        </a:xfrm>
      </p:grpSpPr>
      <p:sp>
        <p:nvSpPr>
          <p:cNvPr id="10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3"/>
            </a:fgClr>
            <a:bgClr>
              <a:srgbClr val="7EC4C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10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6000">
                <a:schemeClr val="accent5"/>
              </a:gs>
              <a:gs pos="67000">
                <a:schemeClr val="accent3">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dirty="0">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12" name="テキスト プレースホルダー 13">
            <a:extLst>
              <a:ext uri="{FF2B5EF4-FFF2-40B4-BE49-F238E27FC236}">
                <a16:creationId xmlns:a16="http://schemas.microsoft.com/office/drawing/2014/main" id="{013672E4-8361-284E-8D6A-CC652AA0D4A3}"/>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0" lvl="0" defTabSz="457200"/>
            <a:r>
              <a:rPr kumimoji="1" lang="ja-JP" altLang="en-US"/>
              <a:t>第 </a:t>
            </a:r>
            <a:r>
              <a:rPr kumimoji="1" lang="en-US" altLang="ja-JP" dirty="0"/>
              <a:t>2 </a:t>
            </a:r>
            <a:r>
              <a:rPr kumimoji="1" lang="ja-JP" altLang="en-US"/>
              <a:t>レベル</a:t>
            </a:r>
          </a:p>
          <a:p>
            <a:pPr marL="0" lvl="0" defTabSz="457200"/>
            <a:r>
              <a:rPr kumimoji="1" lang="ja-JP" altLang="en-US"/>
              <a:t>第 </a:t>
            </a:r>
            <a:r>
              <a:rPr kumimoji="1" lang="en-US" altLang="ja-JP" dirty="0"/>
              <a:t>3 </a:t>
            </a:r>
            <a:r>
              <a:rPr kumimoji="1" lang="ja-JP" altLang="en-US"/>
              <a:t>レベル</a:t>
            </a:r>
          </a:p>
          <a:p>
            <a:pPr marL="0" lvl="0" defTabSz="457200"/>
            <a:r>
              <a:rPr kumimoji="1" lang="ja-JP" altLang="en-US"/>
              <a:t>第 </a:t>
            </a:r>
            <a:r>
              <a:rPr kumimoji="1" lang="en-US" altLang="ja-JP" dirty="0"/>
              <a:t>4 </a:t>
            </a:r>
            <a:r>
              <a:rPr kumimoji="1" lang="ja-JP" altLang="en-US"/>
              <a:t>レベル</a:t>
            </a:r>
          </a:p>
          <a:p>
            <a:pPr marL="0" lvl="0" defTabSz="457200"/>
            <a:r>
              <a:rPr kumimoji="1" lang="ja-JP" altLang="en-US"/>
              <a:t>第 </a:t>
            </a:r>
            <a:r>
              <a:rPr kumimoji="1" lang="en-US" altLang="ja-JP" dirty="0"/>
              <a:t>5 </a:t>
            </a:r>
            <a:r>
              <a:rPr kumimoji="1" lang="ja-JP" altLang="en-US"/>
              <a:t>レベル</a:t>
            </a: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97" name="図 9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644654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ロゴ無し-白紙">
    <p:spTree>
      <p:nvGrpSpPr>
        <p:cNvPr id="1" name=""/>
        <p:cNvGrpSpPr/>
        <p:nvPr/>
      </p:nvGrpSpPr>
      <p:grpSpPr>
        <a:xfrm>
          <a:off x="0" y="0"/>
          <a:ext cx="0" cy="0"/>
          <a:chOff x="0" y="0"/>
          <a:chExt cx="0" cy="0"/>
        </a:xfrm>
      </p:grpSpPr>
      <p:sp>
        <p:nvSpPr>
          <p:cNvPr id="3" name="Inhaltsplatzhalter 13">
            <a:extLst>
              <a:ext uri="{FF2B5EF4-FFF2-40B4-BE49-F238E27FC236}">
                <a16:creationId xmlns:a16="http://schemas.microsoft.com/office/drawing/2014/main" id="{7C312E58-EAB5-4428-B7C3-5123193F77A2}"/>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3072960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ロゴ有-タイトル＆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Footer Placeholder 4"/>
          <p:cNvSpPr>
            <a:spLocks noGrp="1"/>
          </p:cNvSpPr>
          <p:nvPr>
            <p:ph type="ftr" sz="quarter" idx="11"/>
          </p:nvPr>
        </p:nvSpPr>
        <p:spPr/>
        <p:txBody>
          <a:bodyPr/>
          <a:lstStyle/>
          <a:p>
            <a:endParaRPr lang="en-US" dirty="0"/>
          </a:p>
        </p:txBody>
      </p:sp>
      <p:pic>
        <p:nvPicPr>
          <p:cNvPr id="6" name="図 5">
            <a:extLst>
              <a:ext uri="{FF2B5EF4-FFF2-40B4-BE49-F238E27FC236}">
                <a16:creationId xmlns:a16="http://schemas.microsoft.com/office/drawing/2014/main" id="{F33F99F1-7032-4F4F-BBFD-0D837F547269}"/>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2"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3"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15"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6"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1" name="Inhaltsplatzhalter 13">
            <a:extLst>
              <a:ext uri="{FF2B5EF4-FFF2-40B4-BE49-F238E27FC236}">
                <a16:creationId xmlns:a16="http://schemas.microsoft.com/office/drawing/2014/main" id="{2930009D-E582-429F-9AB2-08DD8E7CCCE4}"/>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3253618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ロゴ有-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pic>
        <p:nvPicPr>
          <p:cNvPr id="12" name="図 11">
            <a:extLst>
              <a:ext uri="{FF2B5EF4-FFF2-40B4-BE49-F238E27FC236}">
                <a16:creationId xmlns:a16="http://schemas.microsoft.com/office/drawing/2014/main" id="{01BCB77C-208D-B54D-A9E6-6C5D999C55B6}"/>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1"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5"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16"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dirty="0"/>
          </a:p>
        </p:txBody>
      </p:sp>
      <p:sp>
        <p:nvSpPr>
          <p:cNvPr id="17"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3" name="Inhaltsplatzhalter 13">
            <a:extLst>
              <a:ext uri="{FF2B5EF4-FFF2-40B4-BE49-F238E27FC236}">
                <a16:creationId xmlns:a16="http://schemas.microsoft.com/office/drawing/2014/main" id="{26B27123-1E78-46A5-BEFC-C15DA3050BEA}"/>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800090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ロゴ有-白紙">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602BD50-DCF9-714C-91DD-D79ACEF746FC}"/>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4" name="Inhaltsplatzhalter 13">
            <a:extLst>
              <a:ext uri="{FF2B5EF4-FFF2-40B4-BE49-F238E27FC236}">
                <a16:creationId xmlns:a16="http://schemas.microsoft.com/office/drawing/2014/main" id="{52944114-3DBC-4F38-AC09-9BB99B2224AE}"/>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2629133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表紙1">
    <p:spTree>
      <p:nvGrpSpPr>
        <p:cNvPr id="1" name=""/>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947288C7-7203-D54E-8629-CD9317DDB283}"/>
              </a:ext>
            </a:extLst>
          </p:cNvPr>
          <p:cNvSpPr txBox="1">
            <a:spLocks/>
          </p:cNvSpPr>
          <p:nvPr userDrawn="1"/>
        </p:nvSpPr>
        <p:spPr>
          <a:xfrm>
            <a:off x="0" y="3886200"/>
            <a:ext cx="9906000" cy="3000118"/>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C430249E-AE45-AB46-9462-F239EA5FB436}"/>
              </a:ext>
            </a:extLst>
          </p:cNvPr>
          <p:cNvSpPr txBox="1">
            <a:spLocks/>
          </p:cNvSpPr>
          <p:nvPr userDrawn="1"/>
        </p:nvSpPr>
        <p:spPr>
          <a:xfrm>
            <a:off x="4165600" y="3886200"/>
            <a:ext cx="5740400" cy="300011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3858857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3858857 w 9907200"/>
              <a:gd name="connsiteY4" fmla="*/ 5588 h 827999"/>
              <a:gd name="connsiteX0" fmla="*/ 5052983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5052983 w 9907200"/>
              <a:gd name="connsiteY4" fmla="*/ 5588 h 827999"/>
              <a:gd name="connsiteX0" fmla="*/ 3331732 w 9907200"/>
              <a:gd name="connsiteY0" fmla="*/ 0 h 828042"/>
              <a:gd name="connsiteX1" fmla="*/ 9907200 w 9907200"/>
              <a:gd name="connsiteY1" fmla="*/ 43 h 828042"/>
              <a:gd name="connsiteX2" fmla="*/ 9907200 w 9907200"/>
              <a:gd name="connsiteY2" fmla="*/ 828042 h 828042"/>
              <a:gd name="connsiteX3" fmla="*/ 0 w 9907200"/>
              <a:gd name="connsiteY3" fmla="*/ 828042 h 828042"/>
              <a:gd name="connsiteX4" fmla="*/ 3331732 w 9907200"/>
              <a:gd name="connsiteY4" fmla="*/ 0 h 828042"/>
              <a:gd name="connsiteX0" fmla="*/ 4732750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4732750 w 11308218"/>
              <a:gd name="connsiteY4" fmla="*/ 0 h 828042"/>
              <a:gd name="connsiteX0" fmla="*/ 5153056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5153056 w 11308218"/>
              <a:gd name="connsiteY4" fmla="*/ 0 h 828042"/>
              <a:gd name="connsiteX0" fmla="*/ 5613390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613390 w 11308218"/>
              <a:gd name="connsiteY4" fmla="*/ 5588 h 827999"/>
              <a:gd name="connsiteX0" fmla="*/ 5702896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702896 w 11308218"/>
              <a:gd name="connsiteY4" fmla="*/ 5588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8218" h="827999">
                <a:moveTo>
                  <a:pt x="5702896" y="5588"/>
                </a:moveTo>
                <a:lnTo>
                  <a:pt x="11308218" y="0"/>
                </a:lnTo>
                <a:lnTo>
                  <a:pt x="11308218" y="827999"/>
                </a:lnTo>
                <a:lnTo>
                  <a:pt x="0" y="827999"/>
                </a:lnTo>
                <a:lnTo>
                  <a:pt x="5702896" y="5588"/>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17980" y="0"/>
            <a:ext cx="9923980" cy="3874149"/>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5620281" y="5866857"/>
            <a:ext cx="3913874" cy="340093"/>
          </a:xfrm>
        </p:spPr>
        <p:txBody>
          <a:bodyPr wrap="square" lIns="0" tIns="0" rIns="0" bIns="0" anchor="b">
            <a:spAutoFit/>
          </a:bodyPr>
          <a:lstStyle>
            <a:lvl1pPr marL="0" indent="0">
              <a:spcAft>
                <a:spcPts val="400"/>
              </a:spcAft>
              <a:buNone/>
              <a:defRPr lang="ja-JP" altLang="en-US" sz="1700" spc="150" smtClean="0">
                <a:solidFill>
                  <a:schemeClr val="bg1"/>
                </a:solidFill>
              </a:defRPr>
            </a:lvl1pPr>
            <a:lvl2pPr marL="228600" indent="0">
              <a:spcAft>
                <a:spcPts val="400"/>
              </a:spcAft>
              <a:buNone/>
              <a:defRPr lang="ja-JP" altLang="en-US" sz="1800" smtClean="0">
                <a:latin typeface="+mn-lt"/>
                <a:ea typeface="+mn-ea"/>
              </a:defRPr>
            </a:lvl2pPr>
            <a:lvl3pPr marL="685800" indent="0">
              <a:spcAft>
                <a:spcPts val="400"/>
              </a:spcAft>
              <a:buNone/>
              <a:defRPr lang="ja-JP" altLang="en-US" sz="1800" smtClean="0">
                <a:latin typeface="+mn-lt"/>
                <a:ea typeface="+mn-ea"/>
              </a:defRPr>
            </a:lvl3pPr>
            <a:lvl4pPr marL="1143000" indent="0">
              <a:spcAft>
                <a:spcPts val="400"/>
              </a:spcAft>
              <a:buNone/>
              <a:defRPr lang="ja-JP" altLang="en-US" sz="1800" smtClean="0">
                <a:latin typeface="+mn-lt"/>
                <a:ea typeface="+mn-ea"/>
              </a:defRPr>
            </a:lvl4pPr>
            <a:lvl5pPr marL="1600200" indent="0">
              <a:spcAft>
                <a:spcPts val="400"/>
              </a:spcAft>
              <a:buNone/>
              <a:defRPr lang="ja-JP" altLang="en-US" sz="1800">
                <a:latin typeface="+mn-lt"/>
                <a:ea typeface="+mn-ea"/>
              </a:defRPr>
            </a:lvl5pPr>
          </a:lstStyle>
          <a:p>
            <a:pPr marL="0" lvl="0" defTabSz="457200"/>
            <a:r>
              <a:rPr kumimoji="1" lang="ja-JP" altLang="en-US"/>
              <a:t>マスター テキストの書式設定</a:t>
            </a:r>
          </a:p>
        </p:txBody>
      </p:sp>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dirty="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dirty="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dirty="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3" name="Date Placeholder 1">
            <a:extLst>
              <a:ext uri="{FF2B5EF4-FFF2-40B4-BE49-F238E27FC236}">
                <a16:creationId xmlns:a16="http://schemas.microsoft.com/office/drawing/2014/main" id="{B4AD2287-6E3C-6647-80BD-596F7E84AFCC}"/>
              </a:ext>
            </a:extLst>
          </p:cNvPr>
          <p:cNvSpPr>
            <a:spLocks noGrp="1"/>
          </p:cNvSpPr>
          <p:nvPr>
            <p:ph type="dt" sz="half" idx="10"/>
          </p:nvPr>
        </p:nvSpPr>
        <p:spPr>
          <a:xfrm>
            <a:off x="5620019" y="4878176"/>
            <a:ext cx="2228850" cy="365125"/>
          </a:xfrm>
        </p:spPr>
        <p:txBody>
          <a:bodyPr/>
          <a:lstStyle>
            <a:lvl1pPr algn="l">
              <a:defRPr/>
            </a:lvl1pPr>
          </a:lstStyle>
          <a:p>
            <a:endParaRPr lang="en-US" dirty="0"/>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377683" y="6469296"/>
            <a:ext cx="3757975" cy="263263"/>
          </a:xfrm>
        </p:spPr>
        <p:txBody>
          <a:bodyPr/>
          <a:lstStyle/>
          <a:p>
            <a:endParaRPr lang="en-US" dirty="0"/>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0" y="1981200"/>
            <a:ext cx="9897010" cy="1904457"/>
          </a:xfrm>
        </p:spPr>
        <p:txBody>
          <a:bodyPr lIns="288000" tIns="180000" rIns="360000" bIns="72000" anchor="b"/>
          <a:lstStyle>
            <a:lvl1pPr>
              <a:defRPr sz="2400">
                <a:solidFill>
                  <a:schemeClr val="tx1"/>
                </a:solidFill>
              </a:defRPr>
            </a:lvl1pPr>
          </a:lstStyle>
          <a:p>
            <a:r>
              <a:rPr kumimoji="1" lang="ja-JP" altLang="en-US"/>
              <a:t>マスター タイトルの書式設定</a:t>
            </a:r>
          </a:p>
        </p:txBody>
      </p:sp>
      <p:sp>
        <p:nvSpPr>
          <p:cNvPr id="16" name="テキスト プレースホルダー 14">
            <a:extLst>
              <a:ext uri="{FF2B5EF4-FFF2-40B4-BE49-F238E27FC236}">
                <a16:creationId xmlns:a16="http://schemas.microsoft.com/office/drawing/2014/main" id="{D77FD104-BAAE-1E43-B733-8EE9CC9EC49D}"/>
              </a:ext>
            </a:extLst>
          </p:cNvPr>
          <p:cNvSpPr>
            <a:spLocks noGrp="1"/>
          </p:cNvSpPr>
          <p:nvPr>
            <p:ph type="body" sz="quarter" idx="13"/>
          </p:nvPr>
        </p:nvSpPr>
        <p:spPr>
          <a:xfrm>
            <a:off x="-9227" y="3901925"/>
            <a:ext cx="9924453" cy="412805"/>
          </a:xfrm>
        </p:spPr>
        <p:txBody>
          <a:bodyPr wrap="square" lIns="288000">
            <a:spAutoFit/>
          </a:bodyPr>
          <a:lstStyle>
            <a:lvl1pPr marL="0" indent="0">
              <a:buNone/>
              <a:defRPr lang="ja-JP" altLang="en-US" sz="1700" spc="150" smtClean="0">
                <a:solidFill>
                  <a:schemeClr val="bg1"/>
                </a:solidFill>
              </a:defRPr>
            </a:lvl1pPr>
            <a:lvl2pPr marL="228600" indent="0">
              <a:buNone/>
              <a:defRPr lang="ja-JP" altLang="en-US" sz="1700" smtClean="0">
                <a:solidFill>
                  <a:schemeClr val="bg1"/>
                </a:solidFill>
                <a:latin typeface="+mn-lt"/>
                <a:ea typeface="+mn-ea"/>
              </a:defRPr>
            </a:lvl2pPr>
            <a:lvl3pPr marL="685800" indent="0">
              <a:buNone/>
              <a:defRPr lang="ja-JP" altLang="en-US" sz="1700" smtClean="0">
                <a:solidFill>
                  <a:schemeClr val="bg1"/>
                </a:solidFill>
                <a:latin typeface="+mn-lt"/>
                <a:ea typeface="+mn-ea"/>
              </a:defRPr>
            </a:lvl3pPr>
            <a:lvl4pPr marL="1143000" indent="0">
              <a:buNone/>
              <a:defRPr lang="ja-JP" altLang="en-US" sz="1700" smtClean="0">
                <a:solidFill>
                  <a:schemeClr val="bg1"/>
                </a:solidFill>
                <a:latin typeface="+mn-lt"/>
                <a:ea typeface="+mn-ea"/>
              </a:defRPr>
            </a:lvl4pPr>
            <a:lvl5pPr marL="1600200" indent="0">
              <a:buNone/>
              <a:defRPr lang="ja-JP" altLang="en-US" sz="1700">
                <a:solidFill>
                  <a:schemeClr val="bg1"/>
                </a:solidFill>
                <a:latin typeface="+mn-lt"/>
                <a:ea typeface="+mn-ea"/>
              </a:defRPr>
            </a:lvl5pPr>
          </a:lstStyle>
          <a:p>
            <a:pPr marL="0" lvl="0" defTabSz="457200"/>
            <a:r>
              <a:rPr kumimoji="1" lang="ja-JP" altLang="en-US"/>
              <a:t>マスター テキストの書式設定</a:t>
            </a:r>
          </a:p>
        </p:txBody>
      </p:sp>
      <p:grpSp>
        <p:nvGrpSpPr>
          <p:cNvPr id="99" name="グループ化 98"/>
          <p:cNvGrpSpPr/>
          <p:nvPr userDrawn="1"/>
        </p:nvGrpSpPr>
        <p:grpSpPr>
          <a:xfrm>
            <a:off x="5638800" y="6379733"/>
            <a:ext cx="3851369" cy="173467"/>
            <a:chOff x="900632" y="1414463"/>
            <a:chExt cx="7938089" cy="357535"/>
          </a:xfrm>
          <a:solidFill>
            <a:schemeClr val="bg1">
              <a:alpha val="17000"/>
            </a:schemeClr>
          </a:solidFill>
        </p:grpSpPr>
        <p:sp>
          <p:nvSpPr>
            <p:cNvPr id="19"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4" name="図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77173" y="317901"/>
            <a:ext cx="4012995" cy="585603"/>
          </a:xfrm>
          <a:prstGeom prst="rect">
            <a:avLst/>
          </a:prstGeom>
        </p:spPr>
      </p:pic>
    </p:spTree>
    <p:extLst>
      <p:ext uri="{BB962C8B-B14F-4D97-AF65-F5344CB8AC3E}">
        <p14:creationId xmlns:p14="http://schemas.microsoft.com/office/powerpoint/2010/main" val="1334731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表紙2">
    <p:spTree>
      <p:nvGrpSpPr>
        <p:cNvPr id="1" name=""/>
        <p:cNvGrpSpPr/>
        <p:nvPr/>
      </p:nvGrpSpPr>
      <p:grpSpPr>
        <a:xfrm>
          <a:off x="0" y="0"/>
          <a:ext cx="0" cy="0"/>
          <a:chOff x="0" y="0"/>
          <a:chExt cx="0" cy="0"/>
        </a:xfrm>
      </p:grpSpPr>
      <p:sp>
        <p:nvSpPr>
          <p:cNvPr id="17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7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2371426" y="3027"/>
            <a:ext cx="7543800" cy="6854973"/>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2362200" y="4042659"/>
            <a:ext cx="7534810" cy="412421"/>
          </a:xfrm>
        </p:spPr>
        <p:txBody>
          <a:bodyPr wrap="square" lIns="288000">
            <a:spAutoFit/>
          </a:bodyPr>
          <a:lstStyle>
            <a:lvl1pPr marL="0" indent="0">
              <a:spcAft>
                <a:spcPts val="400"/>
              </a:spcAft>
              <a:buNone/>
              <a:defRPr lang="ja-JP" altLang="en-US" sz="1600" spc="150" smtClean="0">
                <a:solidFill>
                  <a:schemeClr val="tx1"/>
                </a:solidFill>
              </a:defRPr>
            </a:lvl1pPr>
            <a:lvl2pPr marL="228600" indent="0">
              <a:spcAft>
                <a:spcPts val="400"/>
              </a:spcAft>
              <a:buNone/>
              <a:defRPr lang="ja-JP" altLang="en-US" sz="1600" smtClean="0">
                <a:solidFill>
                  <a:schemeClr val="tx1"/>
                </a:solidFill>
                <a:latin typeface="+mn-lt"/>
                <a:ea typeface="+mn-ea"/>
              </a:defRPr>
            </a:lvl2pPr>
            <a:lvl3pPr marL="685800" indent="0">
              <a:spcAft>
                <a:spcPts val="400"/>
              </a:spcAft>
              <a:buNone/>
              <a:defRPr lang="ja-JP" altLang="en-US" sz="1600" smtClean="0">
                <a:solidFill>
                  <a:schemeClr val="tx1"/>
                </a:solidFill>
                <a:latin typeface="+mn-lt"/>
                <a:ea typeface="+mn-ea"/>
              </a:defRPr>
            </a:lvl3pPr>
            <a:lvl4pPr marL="1143000" indent="0">
              <a:spcAft>
                <a:spcPts val="400"/>
              </a:spcAft>
              <a:buNone/>
              <a:defRPr lang="ja-JP" altLang="en-US" sz="1600" smtClean="0">
                <a:solidFill>
                  <a:schemeClr val="tx1"/>
                </a:solidFill>
                <a:latin typeface="+mn-lt"/>
                <a:ea typeface="+mn-ea"/>
              </a:defRPr>
            </a:lvl4pPr>
            <a:lvl5pPr marL="1600200" indent="0">
              <a:spcAft>
                <a:spcPts val="400"/>
              </a:spcAft>
              <a:buNone/>
              <a:defRPr lang="ja-JP" altLang="en-US" sz="1600">
                <a:solidFill>
                  <a:schemeClr val="tx1"/>
                </a:solidFill>
                <a:latin typeface="+mn-lt"/>
                <a:ea typeface="+mn-ea"/>
              </a:defRPr>
            </a:lvl5pPr>
          </a:lstStyle>
          <a:p>
            <a:pPr marL="0" lvl="0" defTabSz="457200"/>
            <a:r>
              <a:rPr kumimoji="1" lang="ja-JP" altLang="en-US"/>
              <a:t>マスター テキストの書式設定</a:t>
            </a:r>
          </a:p>
        </p:txBody>
      </p:sp>
      <p:pic>
        <p:nvPicPr>
          <p:cNvPr id="11" name="図 10">
            <a:extLst>
              <a:ext uri="{FF2B5EF4-FFF2-40B4-BE49-F238E27FC236}">
                <a16:creationId xmlns:a16="http://schemas.microsoft.com/office/drawing/2014/main" id="{CF91CF97-003A-8047-ADC7-81411BD333F3}"/>
              </a:ext>
            </a:extLst>
          </p:cNvPr>
          <p:cNvPicPr>
            <a:picLocks noChangeAspect="1"/>
          </p:cNvPicPr>
          <p:nvPr userDrawn="1"/>
        </p:nvPicPr>
        <p:blipFill>
          <a:blip r:embed="rId2">
            <a:alphaModFix amt="36000"/>
          </a:blip>
          <a:stretch>
            <a:fillRect/>
          </a:stretch>
        </p:blipFill>
        <p:spPr>
          <a:xfrm>
            <a:off x="5715000" y="6469296"/>
            <a:ext cx="3813317" cy="173332"/>
          </a:xfrm>
          <a:prstGeom prst="rect">
            <a:avLst/>
          </a:prstGeom>
        </p:spPr>
      </p:pic>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dirty="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dirty="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dirty="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4450710" y="6379365"/>
            <a:ext cx="3757975" cy="263263"/>
          </a:xfrm>
        </p:spPr>
        <p:txBody>
          <a:bodyPr/>
          <a:lstStyle/>
          <a:p>
            <a:endParaRPr lang="en-US" dirty="0"/>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2362200" y="1447800"/>
            <a:ext cx="7534810" cy="2304191"/>
          </a:xfrm>
        </p:spPr>
        <p:txBody>
          <a:bodyPr lIns="288000" tIns="180000" rIns="360000" bIns="72000" anchor="b"/>
          <a:lstStyle>
            <a:lvl1pPr>
              <a:defRPr sz="2400">
                <a:solidFill>
                  <a:schemeClr val="tx1"/>
                </a:solidFill>
              </a:defRPr>
            </a:lvl1pPr>
          </a:lstStyle>
          <a:p>
            <a:r>
              <a:rPr kumimoji="1" lang="ja-JP" altLang="en-US"/>
              <a:t>マスター タイトルの書式設定</a:t>
            </a:r>
          </a:p>
        </p:txBody>
      </p:sp>
      <p:grpSp>
        <p:nvGrpSpPr>
          <p:cNvPr id="89" name="グループ化 88"/>
          <p:cNvGrpSpPr/>
          <p:nvPr userDrawn="1"/>
        </p:nvGrpSpPr>
        <p:grpSpPr>
          <a:xfrm rot="16200000">
            <a:off x="-1117606" y="1574806"/>
            <a:ext cx="2819400" cy="126987"/>
            <a:chOff x="900632" y="1414463"/>
            <a:chExt cx="7938089" cy="357535"/>
          </a:xfrm>
          <a:solidFill>
            <a:schemeClr val="bg1">
              <a:alpha val="17000"/>
            </a:schemeClr>
          </a:solidFill>
        </p:grpSpPr>
        <p:sp>
          <p:nvSpPr>
            <p:cNvPr id="90"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9"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0"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1"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4"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5"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6"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7"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8"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9"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0"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1"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2"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3"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4"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5"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6"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7"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8"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9"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0"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1"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2"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3"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4"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5"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6"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7"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8"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9"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0"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1"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2"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3"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4"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5"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6"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7"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8"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9"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0"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1"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2"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3"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4"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5"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6"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7"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8"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9"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0"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1"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2"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3"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4"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258827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中扉・目次1">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342900" lvl="1" indent="-342900" defTabSz="457200">
              <a:lnSpc>
                <a:spcPct val="150000"/>
              </a:lnSpc>
              <a:buFont typeface="+mj-lt"/>
              <a:buAutoNum type="arabicPeriod"/>
            </a:pPr>
            <a:r>
              <a:rPr kumimoji="1" lang="ja-JP" altLang="en-US"/>
              <a:t>第 </a:t>
            </a:r>
            <a:r>
              <a:rPr kumimoji="1" lang="en-US" altLang="ja-JP"/>
              <a:t>2 </a:t>
            </a:r>
            <a:r>
              <a:rPr kumimoji="1" lang="ja-JP" altLang="en-US"/>
              <a:t>レベル</a:t>
            </a:r>
          </a:p>
          <a:p>
            <a:pPr marL="342900" lvl="2" indent="-342900" defTabSz="457200">
              <a:lnSpc>
                <a:spcPct val="150000"/>
              </a:lnSpc>
              <a:buFont typeface="+mj-lt"/>
              <a:buAutoNum type="arabicPeriod"/>
            </a:pPr>
            <a:r>
              <a:rPr kumimoji="1" lang="ja-JP" altLang="en-US"/>
              <a:t>第 </a:t>
            </a:r>
            <a:r>
              <a:rPr kumimoji="1" lang="en-US" altLang="ja-JP"/>
              <a:t>3 </a:t>
            </a:r>
            <a:r>
              <a:rPr kumimoji="1" lang="ja-JP" altLang="en-US"/>
              <a:t>レベル</a:t>
            </a:r>
          </a:p>
          <a:p>
            <a:pPr marL="342900" lvl="3" indent="-342900" defTabSz="457200">
              <a:lnSpc>
                <a:spcPct val="150000"/>
              </a:lnSpc>
              <a:buFont typeface="+mj-lt"/>
              <a:buAutoNum type="arabicPeriod"/>
            </a:pPr>
            <a:r>
              <a:rPr kumimoji="1" lang="ja-JP" altLang="en-US"/>
              <a:t>第 </a:t>
            </a:r>
            <a:r>
              <a:rPr kumimoji="1" lang="en-US" altLang="ja-JP"/>
              <a:t>4 </a:t>
            </a:r>
            <a:r>
              <a:rPr kumimoji="1" lang="ja-JP" altLang="en-US"/>
              <a:t>レベル</a:t>
            </a:r>
          </a:p>
          <a:p>
            <a:pPr marL="342900" lvl="4" indent="-342900" defTabSz="457200">
              <a:lnSpc>
                <a:spcPct val="150000"/>
              </a:lnSpc>
              <a:buFont typeface="+mj-lt"/>
              <a:buAutoNum type="arabicPeriod"/>
            </a:pPr>
            <a:r>
              <a:rPr kumimoji="1" lang="ja-JP" altLang="en-US"/>
              <a:t>第 </a:t>
            </a:r>
            <a:r>
              <a:rPr kumimoji="1" lang="en-US" altLang="ja-JP"/>
              <a:t>5 </a:t>
            </a:r>
            <a:r>
              <a:rPr kumimoji="1" lang="ja-JP" altLang="en-US"/>
              <a:t>レベル</a:t>
            </a:r>
          </a:p>
        </p:txBody>
      </p:sp>
      <p:grpSp>
        <p:nvGrpSpPr>
          <p:cNvPr id="153" name="グループ化 152"/>
          <p:cNvGrpSpPr/>
          <p:nvPr userDrawn="1"/>
        </p:nvGrpSpPr>
        <p:grpSpPr>
          <a:xfrm rot="16200000">
            <a:off x="-1117606" y="1574806"/>
            <a:ext cx="2819400" cy="126987"/>
            <a:chOff x="900632" y="1414463"/>
            <a:chExt cx="7938089" cy="357535"/>
          </a:xfrm>
          <a:solidFill>
            <a:schemeClr val="bg1">
              <a:alpha val="17000"/>
            </a:schemeClr>
          </a:solidFill>
        </p:grpSpPr>
        <p:sp>
          <p:nvSpPr>
            <p:cNvPr id="154"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0"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1"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2"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3"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4"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5"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6"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7"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8"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9"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0"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1"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2"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3"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4"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5"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6"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7"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8"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9"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0"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1"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2"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3"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4"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5"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6"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7"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8"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0"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1"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4"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4"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5"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6"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7"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8"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9"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0"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1"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2"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3"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4"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6"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7"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8"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9"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0"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1"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3"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89"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pic>
        <p:nvPicPr>
          <p:cNvPr id="88" name="図 8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167949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9906000" cy="827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p>
            <a:pPr marL="0" lvl="0" defTabSz="457200"/>
            <a:r>
              <a:rPr lang="ja-JP" altLang="en-US"/>
              <a:t>マスター タイトルの書式設定</a:t>
            </a:r>
            <a:endParaRPr lang="en-US"/>
          </a:p>
        </p:txBody>
      </p:sp>
      <p:sp>
        <p:nvSpPr>
          <p:cNvPr id="3" name="Text Placeholder 2"/>
          <p:cNvSpPr>
            <a:spLocks noGrp="1"/>
          </p:cNvSpPr>
          <p:nvPr>
            <p:ph type="body" idx="1"/>
          </p:nvPr>
        </p:nvSpPr>
        <p:spPr>
          <a:xfrm>
            <a:off x="360000" y="1879525"/>
            <a:ext cx="9185828" cy="46521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7306040" y="427034"/>
            <a:ext cx="2228850" cy="365125"/>
          </a:xfrm>
          <a:prstGeom prst="rect">
            <a:avLst/>
          </a:prstGeom>
        </p:spPr>
        <p:txBody>
          <a:bodyPr vert="horz" lIns="0" tIns="0" rIns="0" bIns="0" rtlCol="0" anchor="ctr"/>
          <a:lstStyle>
            <a:lvl1pPr algn="r">
              <a:defRPr sz="1200">
                <a:solidFill>
                  <a:schemeClr val="bg1"/>
                </a:solidFill>
              </a:defRPr>
            </a:lvl1pPr>
          </a:lstStyle>
          <a:p>
            <a:endParaRPr lang="en-US" dirty="0"/>
          </a:p>
        </p:txBody>
      </p:sp>
      <p:sp>
        <p:nvSpPr>
          <p:cNvPr id="5" name="Footer Placeholder 4"/>
          <p:cNvSpPr>
            <a:spLocks noGrp="1"/>
          </p:cNvSpPr>
          <p:nvPr>
            <p:ph type="ftr" sz="quarter" idx="3"/>
          </p:nvPr>
        </p:nvSpPr>
        <p:spPr>
          <a:xfrm>
            <a:off x="5146228" y="6551316"/>
            <a:ext cx="3757975" cy="263263"/>
          </a:xfrm>
          <a:prstGeom prst="rect">
            <a:avLst/>
          </a:prstGeom>
        </p:spPr>
        <p:txBody>
          <a:bodyPr vert="horz" lIns="0" tIns="0" rIns="0" bIns="0" rtlCol="0" anchor="t"/>
          <a:lstStyle>
            <a:lvl1pPr algn="l">
              <a:defRPr sz="900">
                <a:solidFill>
                  <a:schemeClr val="bg2">
                    <a:lumMod val="50000"/>
                  </a:schemeClr>
                </a:solidFill>
              </a:defRPr>
            </a:lvl1pPr>
          </a:lstStyle>
          <a:p>
            <a:endParaRPr lang="en-US" dirty="0"/>
          </a:p>
        </p:txBody>
      </p:sp>
    </p:spTree>
    <p:extLst>
      <p:ext uri="{BB962C8B-B14F-4D97-AF65-F5344CB8AC3E}">
        <p14:creationId xmlns:p14="http://schemas.microsoft.com/office/powerpoint/2010/main" val="3274537902"/>
      </p:ext>
    </p:extLst>
  </p:cSld>
  <p:clrMap bg1="lt1" tx1="dk1" bg2="lt2" tx2="dk2" accent1="accent1" accent2="accent2" accent3="accent3" accent4="accent4" accent5="accent5" accent6="accent6" hlink="hlink" folHlink="folHlink"/>
  <p:sldLayoutIdLst>
    <p:sldLayoutId id="2147483694" r:id="rId1"/>
    <p:sldLayoutId id="2147483698" r:id="rId2"/>
    <p:sldLayoutId id="2147483699" r:id="rId3"/>
    <p:sldLayoutId id="2147483710" r:id="rId4"/>
    <p:sldLayoutId id="2147483711" r:id="rId5"/>
    <p:sldLayoutId id="2147483712" r:id="rId6"/>
    <p:sldLayoutId id="2147483705" r:id="rId7"/>
    <p:sldLayoutId id="2147483709" r:id="rId8"/>
    <p:sldLayoutId id="2147483706" r:id="rId9"/>
    <p:sldLayoutId id="2147483707" r:id="rId10"/>
    <p:sldLayoutId id="2147483708" r:id="rId11"/>
  </p:sldLayoutIdLst>
  <p:hf hdr="0" ftr="0" dt="0"/>
  <p:txStyles>
    <p:titleStyle>
      <a:lvl1pPr algn="l" defTabSz="914400" rtl="0" eaLnBrk="1" latinLnBrk="0" hangingPunct="1">
        <a:lnSpc>
          <a:spcPct val="90000"/>
        </a:lnSpc>
        <a:spcBef>
          <a:spcPct val="0"/>
        </a:spcBef>
        <a:buNone/>
        <a:defRPr kumimoji="1" lang="en-US" altLang="en-US" sz="1814" b="1" i="0" kern="1200" spc="272" dirty="0">
          <a:solidFill>
            <a:schemeClr val="bg1"/>
          </a:solidFill>
          <a:latin typeface="Meiryo" panose="020B0604030504040204" pitchFamily="34" charset="-128"/>
          <a:ea typeface="Meiryo" panose="020B0604030504040204" pitchFamily="34" charset="-128"/>
          <a:cs typeface="+mn-cs"/>
        </a:defRPr>
      </a:lvl1pPr>
    </p:titleStyle>
    <p:body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81040" y="365129"/>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81040"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p:cNvSpPr>
            <a:spLocks noGrp="1"/>
          </p:cNvSpPr>
          <p:nvPr>
            <p:ph type="sldNum" sz="quarter" idx="4"/>
          </p:nvPr>
        </p:nvSpPr>
        <p:spPr>
          <a:xfrm>
            <a:off x="7683303" y="6566534"/>
            <a:ext cx="2184000" cy="288032"/>
          </a:xfrm>
          <a:prstGeom prst="rect">
            <a:avLst/>
          </a:prstGeom>
        </p:spPr>
        <p:txBody>
          <a:bodyPr vert="horz" lIns="91440" tIns="45720" rIns="91440" bIns="45720" rtlCol="0" anchor="ctr"/>
          <a:lstStyle>
            <a:lvl1pPr algn="r">
              <a:defRPr sz="1200">
                <a:solidFill>
                  <a:schemeClr val="tx1"/>
                </a:solidFill>
                <a:latin typeface="Meiryo UI" panose="020B0604030504040204" pitchFamily="50" charset="-128"/>
                <a:ea typeface="Meiryo UI" panose="020B0604030504040204" pitchFamily="50" charset="-128"/>
              </a:defRPr>
            </a:lvl1pPr>
          </a:lstStyle>
          <a:p>
            <a:fld id="{32A5DB93-1495-4A9A-B06B-6DBDC7265494}" type="slidenum">
              <a:rPr lang="ja-JP" altLang="en-US" smtClean="0"/>
              <a:pPr/>
              <a:t>‹#›</a:t>
            </a:fld>
            <a:endParaRPr lang="ja-JP" altLang="en-US" dirty="0"/>
          </a:p>
        </p:txBody>
      </p:sp>
    </p:spTree>
    <p:extLst>
      <p:ext uri="{BB962C8B-B14F-4D97-AF65-F5344CB8AC3E}">
        <p14:creationId xmlns:p14="http://schemas.microsoft.com/office/powerpoint/2010/main" val="182385543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71">
          <p15:clr>
            <a:srgbClr val="F26B43"/>
          </p15:clr>
        </p15:guide>
        <p15:guide id="2" pos="606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9906000" cy="827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p>
            <a:pPr marL="0" lvl="0" defTabSz="457200"/>
            <a:r>
              <a:rPr lang="ja-JP" altLang="en-US"/>
              <a:t>マスター タイトルの書式設定</a:t>
            </a:r>
            <a:endParaRPr lang="en-US" dirty="0"/>
          </a:p>
        </p:txBody>
      </p:sp>
      <p:sp>
        <p:nvSpPr>
          <p:cNvPr id="3" name="Text Placeholder 2"/>
          <p:cNvSpPr>
            <a:spLocks noGrp="1"/>
          </p:cNvSpPr>
          <p:nvPr>
            <p:ph type="body" idx="1"/>
          </p:nvPr>
        </p:nvSpPr>
        <p:spPr>
          <a:xfrm>
            <a:off x="360000" y="1879525"/>
            <a:ext cx="9185828" cy="4652184"/>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7306040" y="427034"/>
            <a:ext cx="2228850" cy="365125"/>
          </a:xfrm>
          <a:prstGeom prst="rect">
            <a:avLst/>
          </a:prstGeom>
        </p:spPr>
        <p:txBody>
          <a:bodyPr vert="horz" lIns="0" tIns="0" rIns="0" bIns="0" rtlCol="0" anchor="ctr"/>
          <a:lstStyle>
            <a:lvl1pPr algn="r">
              <a:defRPr sz="1200">
                <a:solidFill>
                  <a:schemeClr val="bg1"/>
                </a:solidFill>
              </a:defRPr>
            </a:lvl1pPr>
          </a:lstStyle>
          <a:p>
            <a:endParaRPr lang="en-US" dirty="0"/>
          </a:p>
        </p:txBody>
      </p:sp>
      <p:sp>
        <p:nvSpPr>
          <p:cNvPr id="5" name="Footer Placeholder 4"/>
          <p:cNvSpPr>
            <a:spLocks noGrp="1"/>
          </p:cNvSpPr>
          <p:nvPr>
            <p:ph type="ftr" sz="quarter" idx="3"/>
          </p:nvPr>
        </p:nvSpPr>
        <p:spPr>
          <a:xfrm>
            <a:off x="5146228" y="6551316"/>
            <a:ext cx="3757975" cy="263263"/>
          </a:xfrm>
          <a:prstGeom prst="rect">
            <a:avLst/>
          </a:prstGeom>
        </p:spPr>
        <p:txBody>
          <a:bodyPr vert="horz" lIns="0" tIns="0" rIns="0" bIns="0" rtlCol="0" anchor="t"/>
          <a:lstStyle>
            <a:lvl1pPr algn="l">
              <a:defRPr sz="900">
                <a:solidFill>
                  <a:schemeClr val="bg2">
                    <a:lumMod val="50000"/>
                  </a:schemeClr>
                </a:solidFill>
              </a:defRPr>
            </a:lvl1pPr>
          </a:lstStyle>
          <a:p>
            <a:endParaRPr lang="en-US" dirty="0"/>
          </a:p>
        </p:txBody>
      </p:sp>
      <p:sp>
        <p:nvSpPr>
          <p:cNvPr id="6" name="Slide Number Placeholder 5"/>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384765570"/>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hdr="0" ftr="0" dt="0"/>
  <p:txStyles>
    <p:titleStyle>
      <a:lvl1pPr algn="l" defTabSz="914400" rtl="0" eaLnBrk="1" latinLnBrk="0" hangingPunct="1">
        <a:lnSpc>
          <a:spcPct val="90000"/>
        </a:lnSpc>
        <a:spcBef>
          <a:spcPct val="0"/>
        </a:spcBef>
        <a:buNone/>
        <a:defRPr kumimoji="1" lang="en-US" altLang="en-US" sz="1814" b="1" i="0" kern="1200" spc="272" dirty="0">
          <a:solidFill>
            <a:schemeClr val="bg1"/>
          </a:solidFill>
          <a:latin typeface="Meiryo" panose="020B0604030504040204" pitchFamily="34" charset="-128"/>
          <a:ea typeface="Meiryo" panose="020B0604030504040204" pitchFamily="34" charset="-128"/>
          <a:cs typeface="+mn-cs"/>
        </a:defRPr>
      </a:lvl1pPr>
    </p:titleStyle>
    <p:body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s://iryohokenjyoho.service-now.com/omf?id=kb_article_view&amp;sys_kb_id=63b2c63683d5969052d354e0deaad383" TargetMode="Externa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s://iryohokenjyoho.service-now.com/omf" TargetMode="External"/><Relationship Id="rId7"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hyperlink" Target="https://iryohokenjyoho.service-now.com/omf?id=com_inquiry" TargetMode="External"/><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4.xml"/><Relationship Id="rId1" Type="http://schemas.openxmlformats.org/officeDocument/2006/relationships/slideLayout" Target="../slideLayouts/slideLayout9.xml"/><Relationship Id="rId6" Type="http://schemas.openxmlformats.org/officeDocument/2006/relationships/slide" Target="slide16.xml"/><Relationship Id="rId5" Type="http://schemas.openxmlformats.org/officeDocument/2006/relationships/slide" Target="slide14.xml"/><Relationship Id="rId4" Type="http://schemas.openxmlformats.org/officeDocument/2006/relationships/slide" Target="slid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12.png"/><Relationship Id="rId5" Type="http://schemas.openxmlformats.org/officeDocument/2006/relationships/image" Target="../media/image7.png"/><Relationship Id="rId10" Type="http://schemas.openxmlformats.org/officeDocument/2006/relationships/image" Target="../media/image11.svg"/><Relationship Id="rId4" Type="http://schemas.openxmlformats.org/officeDocument/2006/relationships/image" Target="../media/image6.sv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svg"/><Relationship Id="rId7" Type="http://schemas.openxmlformats.org/officeDocument/2006/relationships/image" Target="../media/image11.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9.png"/><Relationship Id="rId9"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8.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7.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9.png"/><Relationship Id="rId7" Type="http://schemas.openxmlformats.org/officeDocument/2006/relationships/image" Target="../media/image17.png"/><Relationship Id="rId2" Type="http://schemas.openxmlformats.org/officeDocument/2006/relationships/image" Target="../media/image28.png"/><Relationship Id="rId1" Type="http://schemas.openxmlformats.org/officeDocument/2006/relationships/slideLayout" Target="../slideLayouts/slideLayout18.xml"/><Relationship Id="rId6" Type="http://schemas.openxmlformats.org/officeDocument/2006/relationships/image" Target="../media/image31.png"/><Relationship Id="rId5" Type="http://schemas.openxmlformats.org/officeDocument/2006/relationships/image" Target="../media/image24.png"/><Relationship Id="rId10" Type="http://schemas.openxmlformats.org/officeDocument/2006/relationships/image" Target="../media/image33.png"/><Relationship Id="rId4" Type="http://schemas.openxmlformats.org/officeDocument/2006/relationships/image" Target="../media/image30.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B2CC95E0-261D-4EEE-BA78-1A43EA5FFFDA}"/>
              </a:ext>
            </a:extLst>
          </p:cNvPr>
          <p:cNvSpPr>
            <a:spLocks noGrp="1"/>
          </p:cNvSpPr>
          <p:nvPr>
            <p:ph type="body" sz="quarter" idx="13"/>
          </p:nvPr>
        </p:nvSpPr>
        <p:spPr>
          <a:xfrm>
            <a:off x="-9227" y="3901925"/>
            <a:ext cx="9924453" cy="390684"/>
          </a:xfrm>
        </p:spPr>
        <p:txBody>
          <a:bodyPr/>
          <a:lstStyle/>
          <a:p>
            <a:pPr algn="r"/>
            <a:r>
              <a:rPr lang="ja-JP" altLang="en-US" dirty="0">
                <a:latin typeface="Meiryo UI" panose="020B0604030504040204" pitchFamily="50" charset="-128"/>
                <a:ea typeface="Meiryo UI" panose="020B0604030504040204" pitchFamily="50" charset="-128"/>
              </a:rPr>
              <a:t>厚生労働省保険局</a:t>
            </a:r>
          </a:p>
        </p:txBody>
      </p:sp>
      <p:sp>
        <p:nvSpPr>
          <p:cNvPr id="7" name="タイトル 1">
            <a:extLst>
              <a:ext uri="{FF2B5EF4-FFF2-40B4-BE49-F238E27FC236}">
                <a16:creationId xmlns:a16="http://schemas.microsoft.com/office/drawing/2014/main" id="{2B8E10A9-4D65-D7C8-6483-22CAE10FB16B}"/>
              </a:ext>
            </a:extLst>
          </p:cNvPr>
          <p:cNvSpPr txBox="1">
            <a:spLocks/>
          </p:cNvSpPr>
          <p:nvPr/>
        </p:nvSpPr>
        <p:spPr>
          <a:xfrm>
            <a:off x="-90871" y="2130874"/>
            <a:ext cx="10553532" cy="1545292"/>
          </a:xfrm>
          <a:prstGeom prst="rect">
            <a:avLst/>
          </a:prstGeom>
          <a:noFill/>
          <a:ln w="12700" cap="flat" cmpd="sng" algn="ctr">
            <a:noFill/>
            <a:prstDash val="solid"/>
            <a:miter lim="800000"/>
          </a:ln>
          <a:effectLst/>
        </p:spPr>
        <p:txBody>
          <a:bodyPr lIns="288000" tIns="180000" rIns="360000" bIns="72000" rtlCol="0" anchor="ctr">
            <a:noAutofit/>
          </a:bodyPr>
          <a:lstStyle>
            <a:lvl1pPr algn="l" defTabSz="914400" rtl="0" eaLnBrk="1" latinLnBrk="0" hangingPunct="1">
              <a:lnSpc>
                <a:spcPct val="90000"/>
              </a:lnSpc>
              <a:spcBef>
                <a:spcPct val="0"/>
              </a:spcBef>
              <a:buNone/>
              <a:defRPr kumimoji="1" lang="en-US" altLang="en-US" sz="2400" b="1" i="0" kern="1200" spc="272">
                <a:solidFill>
                  <a:schemeClr val="tx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endParaRPr lang="en-US" altLang="ja-JP" dirty="0">
              <a:latin typeface="Meiryo UI" panose="020B0604030504040204" pitchFamily="50" charset="-128"/>
              <a:ea typeface="Meiryo UI" panose="020B0604030504040204" pitchFamily="50" charset="-128"/>
            </a:endParaRPr>
          </a:p>
          <a:p>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助産所の方々へ</a:t>
            </a:r>
            <a:r>
              <a:rPr kumimoji="1" lang="en-US" altLang="ja-JP"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endParaRPr kumimoji="1" lang="ja-JP" altLang="en-US" sz="2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オンライン資格確認（資格確認限定型</a:t>
            </a:r>
            <a:r>
              <a:rPr kumimoji="1" lang="ja-JP" altLang="en-US" dirty="0">
                <a:latin typeface="Meiryo UI" panose="020B0604030504040204" pitchFamily="50" charset="-128"/>
                <a:ea typeface="Meiryo UI" panose="020B0604030504040204" pitchFamily="50" charset="-128"/>
              </a:rPr>
              <a:t>：簡素な資格確認の仕組み</a:t>
            </a:r>
            <a:r>
              <a:rPr lang="ja-JP" altLang="en-US" dirty="0">
                <a:latin typeface="Meiryo UI" panose="020B0604030504040204" pitchFamily="50" charset="-128"/>
                <a:ea typeface="Meiryo UI" panose="020B0604030504040204" pitchFamily="50" charset="-128"/>
              </a:rPr>
              <a:t>）</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が利用可能となっています</a:t>
            </a:r>
          </a:p>
        </p:txBody>
      </p:sp>
      <p:sp>
        <p:nvSpPr>
          <p:cNvPr id="2" name="正方形/長方形 1">
            <a:extLst>
              <a:ext uri="{FF2B5EF4-FFF2-40B4-BE49-F238E27FC236}">
                <a16:creationId xmlns:a16="http://schemas.microsoft.com/office/drawing/2014/main" id="{1142D89A-988F-1E58-D4FE-CA3F61EB272F}"/>
              </a:ext>
            </a:extLst>
          </p:cNvPr>
          <p:cNvSpPr/>
          <p:nvPr/>
        </p:nvSpPr>
        <p:spPr bwMode="auto">
          <a:xfrm>
            <a:off x="7717066" y="1129145"/>
            <a:ext cx="1976784" cy="309928"/>
          </a:xfrm>
          <a:prstGeom prst="rect">
            <a:avLst/>
          </a:prstGeom>
          <a:ln>
            <a:solidFill>
              <a:srgbClr val="009DD9"/>
            </a:solidFill>
            <a:headEnd/>
            <a:tailEnd/>
          </a:ln>
        </p:spPr>
        <p:style>
          <a:lnRef idx="2">
            <a:schemeClr val="accent2"/>
          </a:lnRef>
          <a:fillRef idx="1">
            <a:schemeClr val="lt1"/>
          </a:fillRef>
          <a:effectRef idx="0">
            <a:schemeClr val="accent2"/>
          </a:effectRef>
          <a:fontRef idx="minor">
            <a:schemeClr val="dk1"/>
          </a:fontRef>
        </p:style>
        <p:txBody>
          <a:bodyPr wrap="none" lIns="93600" tIns="46800" rIns="93600" bIns="46800" rtlCol="0" anchor="ctr">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令和７年</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月時点</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70303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1">
            <a:extLst>
              <a:ext uri="{FF2B5EF4-FFF2-40B4-BE49-F238E27FC236}">
                <a16:creationId xmlns:a16="http://schemas.microsoft.com/office/drawing/2014/main" id="{6AD5D9A1-A847-4F31-A049-1CEC534E66C9}"/>
              </a:ext>
            </a:extLst>
          </p:cNvPr>
          <p:cNvSpPr txBox="1">
            <a:spLocks/>
          </p:cNvSpPr>
          <p:nvPr/>
        </p:nvSpPr>
        <p:spPr>
          <a:xfrm>
            <a:off x="517098" y="1346049"/>
            <a:ext cx="8839580" cy="1352100"/>
          </a:xfrm>
          <a:prstGeom prst="rect">
            <a:avLst/>
          </a:prstGeom>
          <a:ln w="28575">
            <a:solidFill>
              <a:schemeClr val="accent3"/>
            </a:solidFill>
          </a:ln>
        </p:spPr>
        <p:txBody>
          <a:bodyPr rIns="72000" anchor="ctr">
            <a:noAutofit/>
          </a:bodyP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200"/>
              </a:spcBef>
              <a:spcAft>
                <a:spcPts val="0"/>
              </a:spcAft>
              <a:buClr>
                <a:srgbClr val="66BAB7"/>
              </a:buClr>
              <a:buSzTx/>
              <a:buNone/>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180975" marR="0" lvl="0" indent="-180975" algn="l" defTabSz="914400" rtl="0" eaLnBrk="1" fontAlgn="auto" latinLnBrk="0" hangingPunct="1">
              <a:lnSpc>
                <a:spcPct val="130000"/>
              </a:lnSpc>
              <a:spcBef>
                <a:spcPts val="1200"/>
              </a:spcBef>
              <a:spcAft>
                <a:spcPts val="0"/>
              </a:spcAft>
              <a:buClr>
                <a:srgbClr val="66BAB7"/>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オンライン資格確認（資格確認限定型：簡素な資格確認の仕組み）に必要な機器（</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パソコン等に接続する汎用カードリーダー、タブレット・スマホ等のモバイル端末等の機器）の導入を支援する。</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algn="l" defTabSz="914400" rtl="0" eaLnBrk="1" fontAlgn="auto" latinLnBrk="0" hangingPunct="1">
              <a:lnSpc>
                <a:spcPct val="130000"/>
              </a:lnSpc>
              <a:spcBef>
                <a:spcPts val="1200"/>
              </a:spcBef>
              <a:spcAft>
                <a:spcPts val="0"/>
              </a:spcAft>
              <a:buClr>
                <a:srgbClr val="66BAB7"/>
              </a:buClr>
              <a:buSzTx/>
              <a:buFont typeface="Arial" panose="020B0604020202020204" pitchFamily="34" charset="0"/>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　</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7" name="角丸四角形 11">
            <a:extLst>
              <a:ext uri="{FF2B5EF4-FFF2-40B4-BE49-F238E27FC236}">
                <a16:creationId xmlns:a16="http://schemas.microsoft.com/office/drawing/2014/main" id="{8C2D69B4-00C6-4251-8227-C274C20FB063}"/>
              </a:ext>
            </a:extLst>
          </p:cNvPr>
          <p:cNvSpPr/>
          <p:nvPr/>
        </p:nvSpPr>
        <p:spPr>
          <a:xfrm>
            <a:off x="486223" y="1042713"/>
            <a:ext cx="2651133" cy="431299"/>
          </a:xfrm>
          <a:prstGeom prst="roundRect">
            <a:avLst>
              <a:gd name="adj" fmla="val 0"/>
            </a:avLst>
          </a:prstGeom>
          <a:solidFill>
            <a:schemeClr val="accent3"/>
          </a:solidFill>
          <a:ln w="57150">
            <a:solidFill>
              <a:schemeClr val="bg1"/>
            </a:solidFill>
          </a:ln>
        </p:spPr>
        <p:txBody>
          <a:bodyPr anchor="ctr"/>
          <a:lstStyle/>
          <a:p>
            <a:pPr marL="0" marR="0" lvl="0" indent="0" algn="l" defTabSz="590759" rtl="0" eaLnBrk="1" fontAlgn="auto" latinLnBrk="0" hangingPunct="1">
              <a:lnSpc>
                <a:spcPct val="130000"/>
              </a:lnSpc>
              <a:spcBef>
                <a:spcPts val="0"/>
              </a:spcBef>
              <a:spcAft>
                <a:spcPts val="796"/>
              </a:spcAft>
              <a:buClrTx/>
              <a:buSzTx/>
              <a:buFontTx/>
              <a:buNone/>
              <a:tabLst/>
              <a:defRPr/>
            </a:pPr>
            <a:r>
              <a:rPr kumimoji="0" lang="ja-JP" altLang="en-US" sz="1600" b="1" i="0" u="none" strike="noStrike" kern="1200" cap="none" spc="239"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Noto Sans CJK JP DemiLight" charset="-128"/>
              </a:rPr>
              <a:t>１．事業内容</a:t>
            </a:r>
          </a:p>
        </p:txBody>
      </p:sp>
      <p:sp>
        <p:nvSpPr>
          <p:cNvPr id="13" name="テキスト ボックス 12">
            <a:extLst>
              <a:ext uri="{FF2B5EF4-FFF2-40B4-BE49-F238E27FC236}">
                <a16:creationId xmlns:a16="http://schemas.microsoft.com/office/drawing/2014/main" id="{360EC619-9ED9-4209-ADA5-DB1D0A3A8418}"/>
              </a:ext>
            </a:extLst>
          </p:cNvPr>
          <p:cNvSpPr txBox="1"/>
          <p:nvPr/>
        </p:nvSpPr>
        <p:spPr>
          <a:xfrm>
            <a:off x="517097" y="5528036"/>
            <a:ext cx="8724158"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補助金の申請には</a:t>
            </a:r>
            <a:r>
              <a:rPr kumimoji="1"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、「施術所等向け総合ポータルサイト」にアカウント登録と</a:t>
            </a:r>
            <a:r>
              <a:rPr kumimoji="1" lang="ja-JP" altLang="en-US" sz="1400" b="0" i="0" u="non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申請</a:t>
            </a:r>
            <a:r>
              <a:rPr kumimoji="1"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が必要。</a:t>
            </a:r>
            <a:endParaRPr kumimoji="1"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タイトル 3">
            <a:extLst>
              <a:ext uri="{FF2B5EF4-FFF2-40B4-BE49-F238E27FC236}">
                <a16:creationId xmlns:a16="http://schemas.microsoft.com/office/drawing/2014/main" id="{E1AF8DD9-2000-CB39-A78E-34A6EFADA562}"/>
              </a:ext>
            </a:extLst>
          </p:cNvPr>
          <p:cNvSpPr>
            <a:spLocks noGrp="1"/>
          </p:cNvSpPr>
          <p:nvPr>
            <p:ph type="title"/>
          </p:nvPr>
        </p:nvSpPr>
        <p:spPr/>
        <p:txBody>
          <a:bodyPr/>
          <a:lstStyle/>
          <a:p>
            <a:r>
              <a:rPr lang="ja-JP" altLang="en-US" sz="1810" dirty="0">
                <a:solidFill>
                  <a:srgbClr val="FFFFFF"/>
                </a:solidFill>
                <a:latin typeface="Meiryo UI" panose="020B0604030504040204" pitchFamily="50" charset="-128"/>
                <a:ea typeface="Meiryo UI" panose="020B0604030504040204" pitchFamily="50" charset="-128"/>
              </a:rPr>
              <a:t>オンライン資格確認</a:t>
            </a:r>
            <a:r>
              <a:rPr lang="ja-JP" altLang="en-US" sz="1800" dirty="0">
                <a:solidFill>
                  <a:srgbClr val="FFFFFF"/>
                </a:solidFill>
                <a:latin typeface="Meiryo UI" panose="020B0604030504040204" pitchFamily="50" charset="-128"/>
                <a:ea typeface="Meiryo UI" panose="020B0604030504040204" pitchFamily="50" charset="-128"/>
              </a:rPr>
              <a:t>（資格確認限定型：簡素な資格確認の仕組み）</a:t>
            </a:r>
            <a:br>
              <a:rPr lang="en-US" altLang="ja-JP" sz="1600" dirty="0">
                <a:solidFill>
                  <a:srgbClr val="FFFFFF"/>
                </a:solidFill>
                <a:latin typeface="Meiryo UI" panose="020B0604030504040204" pitchFamily="50" charset="-128"/>
                <a:ea typeface="Meiryo UI" panose="020B0604030504040204" pitchFamily="50" charset="-128"/>
              </a:rPr>
            </a:br>
            <a:r>
              <a:rPr kumimoji="1" lang="ja-JP" altLang="en-US" sz="1810" b="1" i="0" u="none" strike="noStrike" kern="1200" cap="none" spc="272" normalizeH="0" baseline="0" noProof="0" dirty="0">
                <a:ln>
                  <a:noFill/>
                </a:ln>
                <a:solidFill>
                  <a:srgbClr val="FFFFFF"/>
                </a:solidFill>
                <a:effectLst/>
                <a:uLnTx/>
                <a:uFillTx/>
                <a:latin typeface="Meiryo UI" panose="020B0604030504040204" pitchFamily="50" charset="-128"/>
                <a:ea typeface="Meiryo UI" panose="020B0604030504040204" pitchFamily="50" charset="-128"/>
              </a:rPr>
              <a:t>に対する財政支援（</a:t>
            </a:r>
            <a:r>
              <a:rPr kumimoji="1" lang="zh-TW" altLang="en-US" sz="1810" b="1" i="0" u="none" strike="noStrike" kern="1200" cap="none" spc="272" normalizeH="0" baseline="0" noProof="0" dirty="0">
                <a:ln>
                  <a:noFill/>
                </a:ln>
                <a:solidFill>
                  <a:srgbClr val="FFFFFF"/>
                </a:solidFill>
                <a:effectLst/>
                <a:uLnTx/>
                <a:uFillTx/>
                <a:latin typeface="Meiryo UI" panose="020B0604030504040204" pitchFamily="50" charset="-128"/>
                <a:ea typeface="Meiryo UI" panose="020B0604030504040204" pitchFamily="50" charset="-128"/>
              </a:rPr>
              <a:t>地域診療情報連携推進費補助金</a:t>
            </a:r>
            <a:r>
              <a:rPr kumimoji="1" lang="ja-JP" altLang="en-US" sz="1810" b="1" i="0" u="none" strike="noStrike" kern="1200" cap="none" spc="272" normalizeH="0" baseline="0" noProof="0" dirty="0">
                <a:ln>
                  <a:noFill/>
                </a:ln>
                <a:solidFill>
                  <a:srgbClr val="FFFFFF"/>
                </a:solidFill>
                <a:effectLst/>
                <a:uLnTx/>
                <a:uFillTx/>
                <a:latin typeface="Meiryo UI" panose="020B0604030504040204" pitchFamily="50" charset="-128"/>
                <a:ea typeface="Meiryo UI" panose="020B0604030504040204" pitchFamily="50" charset="-128"/>
              </a:rPr>
              <a:t>）</a:t>
            </a:r>
            <a:endParaRPr lang="ja-JP" altLang="en-US" sz="1810" dirty="0">
              <a:latin typeface="Meiryo UI" panose="020B0604030504040204" pitchFamily="50" charset="-128"/>
              <a:ea typeface="Meiryo UI" panose="020B0604030504040204" pitchFamily="50" charset="-128"/>
            </a:endParaRPr>
          </a:p>
        </p:txBody>
      </p:sp>
      <p:sp>
        <p:nvSpPr>
          <p:cNvPr id="3" name="コンテンツ プレースホルダー 1">
            <a:extLst>
              <a:ext uri="{FF2B5EF4-FFF2-40B4-BE49-F238E27FC236}">
                <a16:creationId xmlns:a16="http://schemas.microsoft.com/office/drawing/2014/main" id="{1E926B3E-4A46-AF93-3A2D-F573AD64BAE7}"/>
              </a:ext>
            </a:extLst>
          </p:cNvPr>
          <p:cNvSpPr txBox="1">
            <a:spLocks/>
          </p:cNvSpPr>
          <p:nvPr/>
        </p:nvSpPr>
        <p:spPr>
          <a:xfrm>
            <a:off x="517097" y="3184590"/>
            <a:ext cx="8839581" cy="896182"/>
          </a:xfrm>
          <a:prstGeom prst="rect">
            <a:avLst/>
          </a:prstGeom>
          <a:ln w="28575">
            <a:solidFill>
              <a:schemeClr val="accent3"/>
            </a:solidFill>
          </a:ln>
        </p:spPr>
        <p:txBody>
          <a:bodyPr anchor="ctr">
            <a:noAutofit/>
          </a:bodyP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600"/>
              </a:spcBef>
              <a:spcAft>
                <a:spcPts val="0"/>
              </a:spcAft>
              <a:buClr>
                <a:srgbClr val="66BAB7"/>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補助額は最大</a:t>
            </a:r>
            <a:r>
              <a:rPr kumimoji="0"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3.1</a:t>
            </a:r>
            <a:r>
              <a:rPr kumimoji="0"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万円（事業費に対し３／４の補助）</a:t>
            </a:r>
            <a:endParaRPr kumimoji="0"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5" name="角丸四角形 11">
            <a:extLst>
              <a:ext uri="{FF2B5EF4-FFF2-40B4-BE49-F238E27FC236}">
                <a16:creationId xmlns:a16="http://schemas.microsoft.com/office/drawing/2014/main" id="{5A291EBF-8907-6ACA-ADA9-38DA06794D00}"/>
              </a:ext>
            </a:extLst>
          </p:cNvPr>
          <p:cNvSpPr/>
          <p:nvPr/>
        </p:nvSpPr>
        <p:spPr>
          <a:xfrm>
            <a:off x="486224" y="2890103"/>
            <a:ext cx="2651133" cy="431299"/>
          </a:xfrm>
          <a:prstGeom prst="roundRect">
            <a:avLst>
              <a:gd name="adj" fmla="val 0"/>
            </a:avLst>
          </a:prstGeom>
          <a:solidFill>
            <a:schemeClr val="accent3"/>
          </a:solidFill>
          <a:ln w="57150">
            <a:solidFill>
              <a:schemeClr val="bg1"/>
            </a:solidFill>
          </a:ln>
        </p:spPr>
        <p:txBody>
          <a:bodyPr anchor="ctr"/>
          <a:lstStyle/>
          <a:p>
            <a:pPr marL="0" marR="0" lvl="0" indent="0" algn="l" defTabSz="590759" rtl="0" eaLnBrk="1" fontAlgn="auto" latinLnBrk="0" hangingPunct="1">
              <a:lnSpc>
                <a:spcPct val="130000"/>
              </a:lnSpc>
              <a:spcBef>
                <a:spcPts val="0"/>
              </a:spcBef>
              <a:spcAft>
                <a:spcPts val="796"/>
              </a:spcAft>
              <a:buClrTx/>
              <a:buSzTx/>
              <a:buFontTx/>
              <a:buNone/>
              <a:tabLst/>
              <a:defRPr/>
            </a:pPr>
            <a:r>
              <a:rPr kumimoji="0" lang="ja-JP" altLang="en-US" sz="1600" b="1" i="0" u="none" strike="noStrike" kern="1200" cap="none" spc="239"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Noto Sans CJK JP DemiLight" charset="-128"/>
              </a:rPr>
              <a:t>２．補助内容</a:t>
            </a:r>
          </a:p>
        </p:txBody>
      </p:sp>
      <p:sp>
        <p:nvSpPr>
          <p:cNvPr id="6" name="コンテンツ プレースホルダー 1">
            <a:extLst>
              <a:ext uri="{FF2B5EF4-FFF2-40B4-BE49-F238E27FC236}">
                <a16:creationId xmlns:a16="http://schemas.microsoft.com/office/drawing/2014/main" id="{392632F4-0314-6C2D-6DAF-7E1A83284659}"/>
              </a:ext>
            </a:extLst>
          </p:cNvPr>
          <p:cNvSpPr txBox="1">
            <a:spLocks/>
          </p:cNvSpPr>
          <p:nvPr/>
        </p:nvSpPr>
        <p:spPr>
          <a:xfrm>
            <a:off x="517097" y="4657445"/>
            <a:ext cx="8839581" cy="686073"/>
          </a:xfrm>
          <a:prstGeom prst="rect">
            <a:avLst/>
          </a:prstGeom>
          <a:ln w="28575">
            <a:solidFill>
              <a:schemeClr val="accent3"/>
            </a:solidFill>
          </a:ln>
        </p:spPr>
        <p:txBody>
          <a:bodyPr anchor="ctr">
            <a:noAutofit/>
          </a:bodyP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600"/>
              </a:spcBef>
              <a:spcAft>
                <a:spcPts val="0"/>
              </a:spcAft>
              <a:buClr>
                <a:srgbClr val="66BAB7"/>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a:ea typeface="Meiryo UI"/>
                <a:cs typeface="+mn-cs"/>
              </a:rPr>
              <a:t>令和８年１月</a:t>
            </a:r>
            <a:r>
              <a:rPr kumimoji="0" lang="en-US" altLang="ja-JP" sz="1600" dirty="0">
                <a:solidFill>
                  <a:prstClr val="black"/>
                </a:solidFill>
                <a:latin typeface="Meiryo UI"/>
                <a:ea typeface="Meiryo UI"/>
              </a:rPr>
              <a:t>31</a:t>
            </a:r>
            <a:r>
              <a:rPr kumimoji="0" lang="ja-JP" altLang="en-US" sz="1600" b="0" i="0" u="none" strike="noStrike" kern="1200" cap="none" spc="0" normalizeH="0" baseline="0" noProof="0" dirty="0">
                <a:ln>
                  <a:noFill/>
                </a:ln>
                <a:solidFill>
                  <a:prstClr val="black"/>
                </a:solidFill>
                <a:effectLst/>
                <a:uLnTx/>
                <a:uFillTx/>
                <a:latin typeface="Meiryo UI"/>
                <a:ea typeface="Meiryo UI"/>
                <a:cs typeface="+mn-cs"/>
              </a:rPr>
              <a:t>日まで</a:t>
            </a:r>
            <a:endParaRPr kumimoji="0"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8" name="角丸四角形 11">
            <a:extLst>
              <a:ext uri="{FF2B5EF4-FFF2-40B4-BE49-F238E27FC236}">
                <a16:creationId xmlns:a16="http://schemas.microsoft.com/office/drawing/2014/main" id="{944487C2-5BDC-4407-82B8-927CCD6A3EBF}"/>
              </a:ext>
            </a:extLst>
          </p:cNvPr>
          <p:cNvSpPr/>
          <p:nvPr/>
        </p:nvSpPr>
        <p:spPr>
          <a:xfrm>
            <a:off x="486224" y="4362958"/>
            <a:ext cx="2675474" cy="431299"/>
          </a:xfrm>
          <a:prstGeom prst="roundRect">
            <a:avLst>
              <a:gd name="adj" fmla="val 0"/>
            </a:avLst>
          </a:prstGeom>
          <a:solidFill>
            <a:schemeClr val="accent3"/>
          </a:solidFill>
          <a:ln w="57150">
            <a:solidFill>
              <a:schemeClr val="bg1"/>
            </a:solidFill>
          </a:ln>
        </p:spPr>
        <p:txBody>
          <a:bodyPr anchor="ctr"/>
          <a:lstStyle/>
          <a:p>
            <a:pPr marL="0" marR="0" lvl="0" indent="0" algn="l" defTabSz="590759" rtl="0" eaLnBrk="1" fontAlgn="auto" latinLnBrk="0" hangingPunct="1">
              <a:lnSpc>
                <a:spcPct val="130000"/>
              </a:lnSpc>
              <a:spcBef>
                <a:spcPts val="0"/>
              </a:spcBef>
              <a:spcAft>
                <a:spcPts val="796"/>
              </a:spcAft>
              <a:buClrTx/>
              <a:buSzTx/>
              <a:buFontTx/>
              <a:buNone/>
              <a:tabLst/>
              <a:defRPr/>
            </a:pPr>
            <a:r>
              <a:rPr lang="en-US" altLang="ja-JP" sz="1600" b="1" spc="239" dirty="0">
                <a:solidFill>
                  <a:srgbClr val="FFFFFF"/>
                </a:solidFill>
                <a:latin typeface="メイリオ"/>
                <a:ea typeface="メイリオ" panose="020B0604030504040204" pitchFamily="50" charset="-128"/>
                <a:cs typeface="Noto Sans CJK JP DemiLight" charset="-128"/>
              </a:rPr>
              <a:t>3</a:t>
            </a:r>
            <a:r>
              <a:rPr kumimoji="0" lang="ja-JP" altLang="en-US" sz="1600" b="1" i="0" u="none" strike="noStrike" kern="1200" cap="none" spc="239" normalizeH="0" baseline="0" noProof="0" dirty="0">
                <a:ln>
                  <a:noFill/>
                </a:ln>
                <a:solidFill>
                  <a:srgbClr val="FFFFFF"/>
                </a:solidFill>
                <a:effectLst/>
                <a:uLnTx/>
                <a:uFillTx/>
                <a:latin typeface="メイリオ"/>
                <a:ea typeface="メイリオ" panose="020B0604030504040204" pitchFamily="50" charset="-128"/>
                <a:cs typeface="Noto Sans CJK JP DemiLight" charset="-128"/>
              </a:rPr>
              <a:t>．</a:t>
            </a:r>
            <a:r>
              <a:rPr lang="ja-JP" altLang="en-US" sz="1600" b="1" spc="239" dirty="0">
                <a:solidFill>
                  <a:srgbClr val="FFFFFF"/>
                </a:solidFill>
                <a:latin typeface="メイリオ"/>
                <a:ea typeface="メイリオ" panose="020B0604030504040204" pitchFamily="50" charset="-128"/>
                <a:cs typeface="Noto Sans CJK JP DemiLight" charset="-128"/>
              </a:rPr>
              <a:t>補助金の申請期限</a:t>
            </a:r>
            <a:endParaRPr kumimoji="0" lang="ja-JP" altLang="en-US" sz="1600" b="1" i="0" u="none" strike="noStrike" kern="1200" cap="none" spc="239" normalizeH="0" baseline="0" noProof="0" dirty="0">
              <a:ln>
                <a:noFill/>
              </a:ln>
              <a:solidFill>
                <a:srgbClr val="FFFFFF"/>
              </a:solidFill>
              <a:effectLst/>
              <a:uLnTx/>
              <a:uFillTx/>
              <a:latin typeface="メイリオ"/>
              <a:ea typeface="メイリオ" panose="020B0604030504040204" pitchFamily="50" charset="-128"/>
              <a:cs typeface="Noto Sans CJK JP DemiLight" charset="-128"/>
            </a:endParaRPr>
          </a:p>
        </p:txBody>
      </p:sp>
      <p:sp>
        <p:nvSpPr>
          <p:cNvPr id="12" name="テキスト ボックス 11">
            <a:extLst>
              <a:ext uri="{FF2B5EF4-FFF2-40B4-BE49-F238E27FC236}">
                <a16:creationId xmlns:a16="http://schemas.microsoft.com/office/drawing/2014/main" id="{BE1F5832-56EA-C518-59C6-40CB3CE5F4CF}"/>
              </a:ext>
            </a:extLst>
          </p:cNvPr>
          <p:cNvSpPr txBox="1"/>
          <p:nvPr/>
        </p:nvSpPr>
        <p:spPr>
          <a:xfrm>
            <a:off x="409094" y="5860278"/>
            <a:ext cx="9046241" cy="430887"/>
          </a:xfrm>
          <a:prstGeom prst="rect">
            <a:avLst/>
          </a:prstGeom>
          <a:noFill/>
        </p:spPr>
        <p:txBody>
          <a:bodyPr wrap="square">
            <a:spAutoFit/>
          </a:bodyPr>
          <a:lstStyle/>
          <a:p>
            <a:pPr marL="171450" indent="-171450">
              <a:buFont typeface="Meiryo UI" panose="020B0604030504040204" pitchFamily="50" charset="-128"/>
              <a:buChar char="※"/>
            </a:pPr>
            <a:r>
              <a:rPr lang="ja-JP" altLang="en-US" sz="1100" dirty="0">
                <a:latin typeface="Meiryo UI" panose="020B0604030504040204" pitchFamily="50" charset="-128"/>
                <a:ea typeface="Meiryo UI" panose="020B0604030504040204" pitchFamily="50" charset="-128"/>
              </a:rPr>
              <a:t>対象の機種については、以下の「（更新）</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お知らせ</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マイナ資格確認アプリを利用する際に必要な機器について」をご確認ください。</a:t>
            </a:r>
          </a:p>
          <a:p>
            <a:r>
              <a:rPr lang="ja-JP" altLang="en-US" sz="1100" dirty="0">
                <a:latin typeface="Meiryo UI" panose="020B0604030504040204" pitchFamily="50" charset="-128"/>
                <a:ea typeface="Meiryo UI" panose="020B0604030504040204" pitchFamily="50" charset="-128"/>
                <a:hlinkClick r:id="rId2"/>
              </a:rPr>
              <a:t>（更新）</a:t>
            </a:r>
            <a:r>
              <a:rPr lang="en-US" altLang="ja-JP" sz="1100" dirty="0">
                <a:latin typeface="Meiryo UI" panose="020B0604030504040204" pitchFamily="50" charset="-128"/>
                <a:ea typeface="Meiryo UI" panose="020B0604030504040204" pitchFamily="50" charset="-128"/>
                <a:hlinkClick r:id="rId2"/>
              </a:rPr>
              <a:t>【</a:t>
            </a:r>
            <a:r>
              <a:rPr lang="ja-JP" altLang="en-US" sz="1100" dirty="0">
                <a:latin typeface="Meiryo UI" panose="020B0604030504040204" pitchFamily="50" charset="-128"/>
                <a:ea typeface="Meiryo UI" panose="020B0604030504040204" pitchFamily="50" charset="-128"/>
                <a:hlinkClick r:id="rId2"/>
              </a:rPr>
              <a:t>お知らせ</a:t>
            </a:r>
            <a:r>
              <a:rPr lang="en-US" altLang="ja-JP" sz="1100" dirty="0">
                <a:latin typeface="Meiryo UI" panose="020B0604030504040204" pitchFamily="50" charset="-128"/>
                <a:ea typeface="Meiryo UI" panose="020B0604030504040204" pitchFamily="50" charset="-128"/>
                <a:hlinkClick r:id="rId2"/>
              </a:rPr>
              <a:t>】</a:t>
            </a:r>
            <a:r>
              <a:rPr lang="ja-JP" altLang="en-US" sz="1100" dirty="0">
                <a:latin typeface="Meiryo UI" panose="020B0604030504040204" pitchFamily="50" charset="-128"/>
                <a:ea typeface="Meiryo UI" panose="020B0604030504040204" pitchFamily="50" charset="-128"/>
                <a:hlinkClick r:id="rId2"/>
              </a:rPr>
              <a:t>マイナ資格確認アプリを利用する際に必要な機器について</a:t>
            </a:r>
            <a:r>
              <a:rPr lang="ja-JP" altLang="en-US" sz="1100" dirty="0">
                <a:latin typeface="Meiryo UI" panose="020B0604030504040204" pitchFamily="50" charset="-128"/>
                <a:ea typeface="Meiryo UI" panose="020B0604030504040204" pitchFamily="50" charset="-128"/>
              </a:rPr>
              <a:t>（クリックでポータルサイト掲載記事へ）</a:t>
            </a:r>
          </a:p>
        </p:txBody>
      </p:sp>
    </p:spTree>
    <p:extLst>
      <p:ext uri="{BB962C8B-B14F-4D97-AF65-F5344CB8AC3E}">
        <p14:creationId xmlns:p14="http://schemas.microsoft.com/office/powerpoint/2010/main" val="1660667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はじめに</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a:t>
            </a:r>
            <a:r>
              <a:rPr lang="ja-JP" altLang="en-US" sz="1400" kern="0" dirty="0">
                <a:solidFill>
                  <a:schemeClr val="bg1">
                    <a:lumMod val="75000"/>
                  </a:schemeClr>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schemeClr val="bg1">
                    <a:lumMod val="75000"/>
                  </a:schemeClr>
                </a:solidFill>
                <a:latin typeface="Meiryo UI" panose="020B0604030504040204" pitchFamily="50" charset="-128"/>
                <a:ea typeface="Meiryo UI" panose="020B0604030504040204" pitchFamily="50" charset="-128"/>
              </a:rPr>
              <a:t>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rPr>
              <a:t>ポータルサイトのご案内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28686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B610F-30A0-4D9F-9AAB-3CA9885BF54B}"/>
              </a:ext>
            </a:extLst>
          </p:cNvPr>
          <p:cNvSpPr>
            <a:spLocks noGrp="1"/>
          </p:cNvSpPr>
          <p:nvPr>
            <p:ph type="title"/>
          </p:nvPr>
        </p:nvSpPr>
        <p:spPr/>
        <p:txBody>
          <a:bodyPr/>
          <a:lstStyle/>
          <a:p>
            <a:r>
              <a:rPr kumimoji="1" lang="en-US" altLang="ja-JP" dirty="0">
                <a:solidFill>
                  <a:schemeClr val="bg1"/>
                </a:solidFill>
                <a:latin typeface="Meiryo UI" panose="020B0604030504040204" pitchFamily="50" charset="-128"/>
                <a:ea typeface="Meiryo UI" panose="020B0604030504040204" pitchFamily="50" charset="-128"/>
              </a:rPr>
              <a:t>3.</a:t>
            </a:r>
            <a:r>
              <a:rPr kumimoji="1" lang="ja-JP" altLang="en-US" dirty="0">
                <a:solidFill>
                  <a:schemeClr val="bg1"/>
                </a:solidFill>
                <a:latin typeface="Meiryo UI" panose="020B0604030504040204" pitchFamily="50" charset="-128"/>
                <a:ea typeface="Meiryo UI" panose="020B0604030504040204" pitchFamily="50" charset="-128"/>
              </a:rPr>
              <a:t>ポータルサイトのご案内</a:t>
            </a:r>
          </a:p>
        </p:txBody>
      </p:sp>
      <p:sp>
        <p:nvSpPr>
          <p:cNvPr id="14" name="テキスト ボックス 13">
            <a:extLst>
              <a:ext uri="{FF2B5EF4-FFF2-40B4-BE49-F238E27FC236}">
                <a16:creationId xmlns:a16="http://schemas.microsoft.com/office/drawing/2014/main" id="{9447F718-5926-2DB3-42F6-FD95383134FB}"/>
              </a:ext>
            </a:extLst>
          </p:cNvPr>
          <p:cNvSpPr txBox="1"/>
          <p:nvPr/>
        </p:nvSpPr>
        <p:spPr>
          <a:xfrm>
            <a:off x="0" y="827999"/>
            <a:ext cx="9905999" cy="827999"/>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0" marR="0" lvl="0" indent="0" algn="l" defTabSz="914400" rtl="0" eaLnBrk="0" fontAlgn="base" latinLnBrk="0" hangingPunct="0">
              <a:lnSpc>
                <a:spcPct val="100000"/>
              </a:lnSpc>
              <a:spcBef>
                <a:spcPts val="0"/>
              </a:spcBef>
              <a:spcAft>
                <a:spcPct val="0"/>
              </a:spcAft>
              <a:buClrTx/>
              <a:buSzTx/>
              <a:buNone/>
              <a:tabLst/>
              <a:defRPr/>
            </a:pPr>
            <a:r>
              <a:rPr kumimoji="0" lang="ja-JP" altLang="en-US" sz="1400" b="0" i="0" u="none" strike="noStrike" kern="0" cap="none" spc="0" normalizeH="0" baseline="0" noProof="0" dirty="0">
                <a:ln>
                  <a:noFill/>
                </a:ln>
                <a:solidFill>
                  <a:prstClr val="black"/>
                </a:solidFill>
                <a:effectLst/>
                <a:uLnTx/>
                <a:uFillTx/>
              </a:rPr>
              <a:t>オンライン資格確認（資格確認限定型）をご利用いただくにはポータルサイトへのユーザー（アカウント）登録が必要となり、利用申請・補助金申請等もポータルサイトから行います。また、ポータルサイトではオンライン資格確認に関する最新情報を発信しています</a:t>
            </a:r>
            <a:r>
              <a:rPr lang="ja-JP" altLang="en-US" sz="1400" kern="0" dirty="0">
                <a:solidFill>
                  <a:prstClr val="black"/>
                </a:solidFill>
              </a:rPr>
              <a:t>ので、</a:t>
            </a:r>
            <a:r>
              <a:rPr kumimoji="0"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定期的にポータルサイトへのアクセスをよろしくお願いします。</a:t>
            </a:r>
          </a:p>
        </p:txBody>
      </p:sp>
      <p:sp>
        <p:nvSpPr>
          <p:cNvPr id="20" name="テキスト ボックス 10">
            <a:extLst>
              <a:ext uri="{FF2B5EF4-FFF2-40B4-BE49-F238E27FC236}">
                <a16:creationId xmlns:a16="http://schemas.microsoft.com/office/drawing/2014/main" id="{06E9BC48-882A-8683-DC51-28DC8283CFDB}"/>
              </a:ext>
            </a:extLst>
          </p:cNvPr>
          <p:cNvSpPr txBox="1"/>
          <p:nvPr/>
        </p:nvSpPr>
        <p:spPr>
          <a:xfrm>
            <a:off x="5201937" y="3184846"/>
            <a:ext cx="4183594" cy="307777"/>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ja-JP" sz="1400" dirty="0">
                <a:effectLst/>
                <a:hlinkClick r:id="rId3" tooltip="https://iryohokenjyoho.service-now.com/omf"/>
              </a:rPr>
              <a:t>https://iryohokenjyoho.service-now.com/omf</a:t>
            </a:r>
            <a:endParaRPr lang="ja-JP" altLang="en-US" sz="1400" dirty="0"/>
          </a:p>
        </p:txBody>
      </p:sp>
      <p:grpSp>
        <p:nvGrpSpPr>
          <p:cNvPr id="37" name="グループ化 36">
            <a:extLst>
              <a:ext uri="{FF2B5EF4-FFF2-40B4-BE49-F238E27FC236}">
                <a16:creationId xmlns:a16="http://schemas.microsoft.com/office/drawing/2014/main" id="{EECE8C07-C026-F221-401A-534EA69AAA01}"/>
              </a:ext>
            </a:extLst>
          </p:cNvPr>
          <p:cNvGrpSpPr/>
          <p:nvPr/>
        </p:nvGrpSpPr>
        <p:grpSpPr>
          <a:xfrm>
            <a:off x="319904" y="1940575"/>
            <a:ext cx="4892066" cy="4215127"/>
            <a:chOff x="5453083" y="1971893"/>
            <a:chExt cx="4118837" cy="3548893"/>
          </a:xfrm>
        </p:grpSpPr>
        <p:pic>
          <p:nvPicPr>
            <p:cNvPr id="5" name="図 4">
              <a:extLst>
                <a:ext uri="{FF2B5EF4-FFF2-40B4-BE49-F238E27FC236}">
                  <a16:creationId xmlns:a16="http://schemas.microsoft.com/office/drawing/2014/main" id="{581A4964-B6E2-25E3-E0B9-49F9DF6D5EED}"/>
                </a:ext>
              </a:extLst>
            </p:cNvPr>
            <p:cNvPicPr>
              <a:picLocks noChangeAspect="1"/>
            </p:cNvPicPr>
            <p:nvPr/>
          </p:nvPicPr>
          <p:blipFill rotWithShape="1">
            <a:blip r:embed="rId4"/>
            <a:srcRect b="57600"/>
            <a:stretch/>
          </p:blipFill>
          <p:spPr>
            <a:xfrm>
              <a:off x="5453083" y="2271358"/>
              <a:ext cx="4118837" cy="3249428"/>
            </a:xfrm>
            <a:prstGeom prst="rect">
              <a:avLst/>
            </a:prstGeom>
          </p:spPr>
        </p:pic>
        <p:pic>
          <p:nvPicPr>
            <p:cNvPr id="36" name="図 35">
              <a:extLst>
                <a:ext uri="{FF2B5EF4-FFF2-40B4-BE49-F238E27FC236}">
                  <a16:creationId xmlns:a16="http://schemas.microsoft.com/office/drawing/2014/main" id="{1BBB602C-64BB-B038-B0EC-E780F70B49B4}"/>
                </a:ext>
              </a:extLst>
            </p:cNvPr>
            <p:cNvPicPr>
              <a:picLocks noChangeAspect="1"/>
            </p:cNvPicPr>
            <p:nvPr/>
          </p:nvPicPr>
          <p:blipFill rotWithShape="1">
            <a:blip r:embed="rId5"/>
            <a:srcRect r="40473" b="8698"/>
            <a:stretch/>
          </p:blipFill>
          <p:spPr>
            <a:xfrm>
              <a:off x="5699848" y="1971893"/>
              <a:ext cx="3578276" cy="311945"/>
            </a:xfrm>
            <a:prstGeom prst="rect">
              <a:avLst/>
            </a:prstGeom>
          </p:spPr>
        </p:pic>
      </p:grpSp>
      <p:grpSp>
        <p:nvGrpSpPr>
          <p:cNvPr id="43" name="グループ化 42">
            <a:extLst>
              <a:ext uri="{FF2B5EF4-FFF2-40B4-BE49-F238E27FC236}">
                <a16:creationId xmlns:a16="http://schemas.microsoft.com/office/drawing/2014/main" id="{FD89EB21-2727-DBB0-85FA-88DFE2932F2E}"/>
              </a:ext>
            </a:extLst>
          </p:cNvPr>
          <p:cNvGrpSpPr/>
          <p:nvPr/>
        </p:nvGrpSpPr>
        <p:grpSpPr>
          <a:xfrm>
            <a:off x="5088465" y="2539393"/>
            <a:ext cx="4385474" cy="402319"/>
            <a:chOff x="242654" y="5828841"/>
            <a:chExt cx="4647529" cy="402319"/>
          </a:xfrm>
        </p:grpSpPr>
        <p:sp>
          <p:nvSpPr>
            <p:cNvPr id="44" name="四角形: 角を丸くする 43">
              <a:hlinkClick r:id="" action="ppaction://noaction"/>
              <a:extLst>
                <a:ext uri="{FF2B5EF4-FFF2-40B4-BE49-F238E27FC236}">
                  <a16:creationId xmlns:a16="http://schemas.microsoft.com/office/drawing/2014/main" id="{049435A9-4B70-B284-9028-40415F014AD0}"/>
                </a:ext>
              </a:extLst>
            </p:cNvPr>
            <p:cNvSpPr/>
            <p:nvPr/>
          </p:nvSpPr>
          <p:spPr bwMode="auto">
            <a:xfrm>
              <a:off x="242654" y="5828841"/>
              <a:ext cx="4635655" cy="402319"/>
            </a:xfrm>
            <a:prstGeom prst="roundRect">
              <a:avLst/>
            </a:prstGeom>
            <a:solidFill>
              <a:schemeClr val="bg1"/>
            </a:solidFill>
            <a:ln w="28575" algn="ctr">
              <a:solidFill>
                <a:schemeClr val="tx2"/>
              </a:solid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45" name="四角形: 上の 2 つの角を丸める 44">
              <a:extLst>
                <a:ext uri="{FF2B5EF4-FFF2-40B4-BE49-F238E27FC236}">
                  <a16:creationId xmlns:a16="http://schemas.microsoft.com/office/drawing/2014/main" id="{8DADC411-7F0E-5E7F-D055-FE16674CBEE7}"/>
                </a:ext>
              </a:extLst>
            </p:cNvPr>
            <p:cNvSpPr/>
            <p:nvPr/>
          </p:nvSpPr>
          <p:spPr bwMode="auto">
            <a:xfrm rot="5400000">
              <a:off x="4299351" y="5640327"/>
              <a:ext cx="402317" cy="779346"/>
            </a:xfrm>
            <a:prstGeom prst="round2SameRect">
              <a:avLst/>
            </a:prstGeom>
            <a:solidFill>
              <a:schemeClr val="tx2"/>
            </a:solidFill>
            <a:ln w="28575" algn="ctr">
              <a:solidFill>
                <a:schemeClr val="tx2"/>
              </a:solid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nvGrpSpPr>
            <p:cNvPr id="46" name="Group 115">
              <a:extLst>
                <a:ext uri="{FF2B5EF4-FFF2-40B4-BE49-F238E27FC236}">
                  <a16:creationId xmlns:a16="http://schemas.microsoft.com/office/drawing/2014/main" id="{5CF26A76-A810-CF9B-7328-43620A2C750D}"/>
                </a:ext>
              </a:extLst>
            </p:cNvPr>
            <p:cNvGrpSpPr>
              <a:grpSpLocks noChangeAspect="1"/>
            </p:cNvGrpSpPr>
            <p:nvPr/>
          </p:nvGrpSpPr>
          <p:grpSpPr bwMode="auto">
            <a:xfrm>
              <a:off x="4361799" y="5897793"/>
              <a:ext cx="252154" cy="264413"/>
              <a:chOff x="1374" y="3001"/>
              <a:chExt cx="428" cy="427"/>
            </a:xfrm>
            <a:solidFill>
              <a:schemeClr val="bg1"/>
            </a:solidFill>
          </p:grpSpPr>
          <p:sp>
            <p:nvSpPr>
              <p:cNvPr id="48" name="Freeform 116">
                <a:extLst>
                  <a:ext uri="{FF2B5EF4-FFF2-40B4-BE49-F238E27FC236}">
                    <a16:creationId xmlns:a16="http://schemas.microsoft.com/office/drawing/2014/main" id="{1AA5497C-8BCF-94DA-4249-440A0C13BA8B}"/>
                  </a:ext>
                </a:extLst>
              </p:cNvPr>
              <p:cNvSpPr>
                <a:spLocks noEditPoints="1"/>
              </p:cNvSpPr>
              <p:nvPr/>
            </p:nvSpPr>
            <p:spPr bwMode="auto">
              <a:xfrm>
                <a:off x="1374" y="3001"/>
                <a:ext cx="302" cy="302"/>
              </a:xfrm>
              <a:custGeom>
                <a:avLst/>
                <a:gdLst>
                  <a:gd name="T0" fmla="*/ 102 w 204"/>
                  <a:gd name="T1" fmla="*/ 204 h 204"/>
                  <a:gd name="T2" fmla="*/ 0 w 204"/>
                  <a:gd name="T3" fmla="*/ 102 h 204"/>
                  <a:gd name="T4" fmla="*/ 102 w 204"/>
                  <a:gd name="T5" fmla="*/ 0 h 204"/>
                  <a:gd name="T6" fmla="*/ 204 w 204"/>
                  <a:gd name="T7" fmla="*/ 102 h 204"/>
                  <a:gd name="T8" fmla="*/ 102 w 204"/>
                  <a:gd name="T9" fmla="*/ 204 h 204"/>
                  <a:gd name="T10" fmla="*/ 102 w 204"/>
                  <a:gd name="T11" fmla="*/ 12 h 204"/>
                  <a:gd name="T12" fmla="*/ 12 w 204"/>
                  <a:gd name="T13" fmla="*/ 102 h 204"/>
                  <a:gd name="T14" fmla="*/ 102 w 204"/>
                  <a:gd name="T15" fmla="*/ 192 h 204"/>
                  <a:gd name="T16" fmla="*/ 192 w 204"/>
                  <a:gd name="T17" fmla="*/ 102 h 204"/>
                  <a:gd name="T18" fmla="*/ 102 w 204"/>
                  <a:gd name="T19" fmla="*/ 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204">
                    <a:moveTo>
                      <a:pt x="102" y="204"/>
                    </a:moveTo>
                    <a:cubicBezTo>
                      <a:pt x="46" y="204"/>
                      <a:pt x="0" y="158"/>
                      <a:pt x="0" y="102"/>
                    </a:cubicBezTo>
                    <a:cubicBezTo>
                      <a:pt x="0" y="46"/>
                      <a:pt x="46" y="0"/>
                      <a:pt x="102" y="0"/>
                    </a:cubicBezTo>
                    <a:cubicBezTo>
                      <a:pt x="159" y="0"/>
                      <a:pt x="204" y="46"/>
                      <a:pt x="204" y="102"/>
                    </a:cubicBezTo>
                    <a:cubicBezTo>
                      <a:pt x="204" y="158"/>
                      <a:pt x="159" y="204"/>
                      <a:pt x="102" y="204"/>
                    </a:cubicBezTo>
                    <a:close/>
                    <a:moveTo>
                      <a:pt x="102" y="12"/>
                    </a:moveTo>
                    <a:cubicBezTo>
                      <a:pt x="53" y="12"/>
                      <a:pt x="12" y="52"/>
                      <a:pt x="12" y="102"/>
                    </a:cubicBezTo>
                    <a:cubicBezTo>
                      <a:pt x="12" y="151"/>
                      <a:pt x="53" y="192"/>
                      <a:pt x="102" y="192"/>
                    </a:cubicBezTo>
                    <a:cubicBezTo>
                      <a:pt x="152" y="192"/>
                      <a:pt x="192" y="151"/>
                      <a:pt x="192" y="102"/>
                    </a:cubicBezTo>
                    <a:cubicBezTo>
                      <a:pt x="192" y="52"/>
                      <a:pt x="152" y="12"/>
                      <a:pt x="10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eiryo UI" panose="020B0604030504040204" pitchFamily="50" charset="-128"/>
                  <a:ea typeface="Meiryo UI" panose="020B0604030504040204" pitchFamily="50" charset="-128"/>
                </a:endParaRPr>
              </a:p>
            </p:txBody>
          </p:sp>
          <p:sp>
            <p:nvSpPr>
              <p:cNvPr id="49" name="Freeform 117">
                <a:extLst>
                  <a:ext uri="{FF2B5EF4-FFF2-40B4-BE49-F238E27FC236}">
                    <a16:creationId xmlns:a16="http://schemas.microsoft.com/office/drawing/2014/main" id="{26D90232-2E9F-20E7-5343-8D4618435F55}"/>
                  </a:ext>
                </a:extLst>
              </p:cNvPr>
              <p:cNvSpPr>
                <a:spLocks/>
              </p:cNvSpPr>
              <p:nvPr/>
            </p:nvSpPr>
            <p:spPr bwMode="auto">
              <a:xfrm>
                <a:off x="1617" y="3243"/>
                <a:ext cx="185" cy="185"/>
              </a:xfrm>
              <a:custGeom>
                <a:avLst/>
                <a:gdLst>
                  <a:gd name="T0" fmla="*/ 118 w 125"/>
                  <a:gd name="T1" fmla="*/ 125 h 125"/>
                  <a:gd name="T2" fmla="*/ 114 w 125"/>
                  <a:gd name="T3" fmla="*/ 123 h 125"/>
                  <a:gd name="T4" fmla="*/ 2 w 125"/>
                  <a:gd name="T5" fmla="*/ 11 h 125"/>
                  <a:gd name="T6" fmla="*/ 2 w 125"/>
                  <a:gd name="T7" fmla="*/ 2 h 125"/>
                  <a:gd name="T8" fmla="*/ 11 w 125"/>
                  <a:gd name="T9" fmla="*/ 2 h 125"/>
                  <a:gd name="T10" fmla="*/ 123 w 125"/>
                  <a:gd name="T11" fmla="*/ 115 h 125"/>
                  <a:gd name="T12" fmla="*/ 123 w 125"/>
                  <a:gd name="T13" fmla="*/ 123 h 125"/>
                  <a:gd name="T14" fmla="*/ 118 w 125"/>
                  <a:gd name="T15" fmla="*/ 125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 h="125">
                    <a:moveTo>
                      <a:pt x="118" y="125"/>
                    </a:moveTo>
                    <a:cubicBezTo>
                      <a:pt x="117" y="125"/>
                      <a:pt x="115" y="124"/>
                      <a:pt x="114" y="123"/>
                    </a:cubicBezTo>
                    <a:cubicBezTo>
                      <a:pt x="2" y="11"/>
                      <a:pt x="2" y="11"/>
                      <a:pt x="2" y="11"/>
                    </a:cubicBezTo>
                    <a:cubicBezTo>
                      <a:pt x="0" y="9"/>
                      <a:pt x="0" y="5"/>
                      <a:pt x="2" y="2"/>
                    </a:cubicBezTo>
                    <a:cubicBezTo>
                      <a:pt x="4" y="0"/>
                      <a:pt x="8" y="0"/>
                      <a:pt x="11" y="2"/>
                    </a:cubicBezTo>
                    <a:cubicBezTo>
                      <a:pt x="123" y="115"/>
                      <a:pt x="123" y="115"/>
                      <a:pt x="123" y="115"/>
                    </a:cubicBezTo>
                    <a:cubicBezTo>
                      <a:pt x="125" y="117"/>
                      <a:pt x="125" y="121"/>
                      <a:pt x="123" y="123"/>
                    </a:cubicBezTo>
                    <a:cubicBezTo>
                      <a:pt x="122" y="124"/>
                      <a:pt x="120" y="125"/>
                      <a:pt x="11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eiryo UI" panose="020B0604030504040204" pitchFamily="50" charset="-128"/>
                  <a:ea typeface="Meiryo UI" panose="020B0604030504040204" pitchFamily="50" charset="-128"/>
                </a:endParaRPr>
              </a:p>
            </p:txBody>
          </p:sp>
        </p:grpSp>
        <p:sp>
          <p:nvSpPr>
            <p:cNvPr id="47" name="テキスト ボックス 46">
              <a:extLst>
                <a:ext uri="{FF2B5EF4-FFF2-40B4-BE49-F238E27FC236}">
                  <a16:creationId xmlns:a16="http://schemas.microsoft.com/office/drawing/2014/main" id="{2733314C-C8A7-11EE-5CE1-9B0BC4E0983D}"/>
                </a:ext>
              </a:extLst>
            </p:cNvPr>
            <p:cNvSpPr txBox="1"/>
            <p:nvPr/>
          </p:nvSpPr>
          <p:spPr>
            <a:xfrm>
              <a:off x="521033" y="5847051"/>
              <a:ext cx="3236784" cy="369332"/>
            </a:xfrm>
            <a:prstGeom prst="rect">
              <a:avLst/>
            </a:prstGeom>
            <a:noFill/>
          </p:spPr>
          <p:txBody>
            <a:bodyPr wrap="none" rtlCol="0" anchor="ctr">
              <a:spAutoFit/>
            </a:bodyPr>
            <a:lstStyle/>
            <a:p>
              <a:pPr algn="l"/>
              <a:r>
                <a:rPr kumimoji="1" lang="ja-JP" altLang="en-US" dirty="0">
                  <a:latin typeface="Meiryo UI" panose="020B0604030504040204" pitchFamily="50" charset="-128"/>
                  <a:ea typeface="Meiryo UI" panose="020B0604030504040204" pitchFamily="50" charset="-128"/>
                </a:rPr>
                <a:t>施術所等向け総合ポータルサイト</a:t>
              </a:r>
            </a:p>
          </p:txBody>
        </p:sp>
      </p:grpSp>
      <p:pic>
        <p:nvPicPr>
          <p:cNvPr id="15" name="図 14" descr="QR コード&#10;&#10;自動的に生成された説明">
            <a:extLst>
              <a:ext uri="{FF2B5EF4-FFF2-40B4-BE49-F238E27FC236}">
                <a16:creationId xmlns:a16="http://schemas.microsoft.com/office/drawing/2014/main" id="{A2F32F4A-8B08-CA52-DBF8-F5DACF0278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82350" y="4014162"/>
            <a:ext cx="1620000" cy="1620000"/>
          </a:xfrm>
          <a:prstGeom prst="rect">
            <a:avLst/>
          </a:prstGeom>
        </p:spPr>
      </p:pic>
      <p:pic>
        <p:nvPicPr>
          <p:cNvPr id="4" name="図 3">
            <a:extLst>
              <a:ext uri="{FF2B5EF4-FFF2-40B4-BE49-F238E27FC236}">
                <a16:creationId xmlns:a16="http://schemas.microsoft.com/office/drawing/2014/main" id="{384213AE-28F9-968F-B9BA-032938297228}"/>
              </a:ext>
            </a:extLst>
          </p:cNvPr>
          <p:cNvPicPr>
            <a:picLocks noChangeAspect="1"/>
          </p:cNvPicPr>
          <p:nvPr/>
        </p:nvPicPr>
        <p:blipFill>
          <a:blip r:embed="rId7"/>
          <a:stretch>
            <a:fillRect/>
          </a:stretch>
        </p:blipFill>
        <p:spPr>
          <a:xfrm>
            <a:off x="574671" y="2357646"/>
            <a:ext cx="4242866" cy="1150530"/>
          </a:xfrm>
          <a:prstGeom prst="rect">
            <a:avLst/>
          </a:prstGeom>
        </p:spPr>
      </p:pic>
      <p:sp>
        <p:nvSpPr>
          <p:cNvPr id="3" name="テキスト ボックス 2">
            <a:extLst>
              <a:ext uri="{FF2B5EF4-FFF2-40B4-BE49-F238E27FC236}">
                <a16:creationId xmlns:a16="http://schemas.microsoft.com/office/drawing/2014/main" id="{647D97F7-69DE-7566-D61C-351F06294BF1}"/>
              </a:ext>
            </a:extLst>
          </p:cNvPr>
          <p:cNvSpPr txBox="1"/>
          <p:nvPr/>
        </p:nvSpPr>
        <p:spPr>
          <a:xfrm>
            <a:off x="4959570" y="4654885"/>
            <a:ext cx="2683348" cy="338554"/>
          </a:xfrm>
          <a:prstGeom prst="rect">
            <a:avLst/>
          </a:prstGeom>
          <a:noFill/>
        </p:spPr>
        <p:txBody>
          <a:bodyPr wrap="square" rtlCol="0">
            <a:spAutoFit/>
          </a:bodyPr>
          <a:lstStyle/>
          <a:p>
            <a:pPr algn="r"/>
            <a:r>
              <a:rPr kumimoji="1" lang="ja-JP" altLang="en-US" sz="1600" dirty="0">
                <a:latin typeface="Meiryo UI" panose="020B0604030504040204" pitchFamily="50" charset="-128"/>
                <a:ea typeface="Meiryo UI" panose="020B0604030504040204" pitchFamily="50" charset="-128"/>
              </a:rPr>
              <a:t>アクセスはこちらからも可能です</a:t>
            </a:r>
            <a:endParaRPr kumimoji="1" lang="en-US" altLang="ja-JP" sz="1600" dirty="0">
              <a:latin typeface="Meiryo UI" panose="020B0604030504040204" pitchFamily="50" charset="-128"/>
              <a:ea typeface="Meiryo UI" panose="020B0604030504040204" pitchFamily="50" charset="-128"/>
            </a:endParaRPr>
          </a:p>
        </p:txBody>
      </p:sp>
      <p:sp>
        <p:nvSpPr>
          <p:cNvPr id="6" name="二等辺三角形 5">
            <a:extLst>
              <a:ext uri="{FF2B5EF4-FFF2-40B4-BE49-F238E27FC236}">
                <a16:creationId xmlns:a16="http://schemas.microsoft.com/office/drawing/2014/main" id="{FE7B2CB5-8B56-566F-8E9E-D393FE941F0E}"/>
              </a:ext>
            </a:extLst>
          </p:cNvPr>
          <p:cNvSpPr/>
          <p:nvPr/>
        </p:nvSpPr>
        <p:spPr>
          <a:xfrm rot="5400000">
            <a:off x="7637727" y="4715383"/>
            <a:ext cx="435496" cy="21755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ysClr val="windowText" lastClr="000000"/>
              </a:solidFill>
            </a:endParaRPr>
          </a:p>
        </p:txBody>
      </p:sp>
    </p:spTree>
    <p:extLst>
      <p:ext uri="{BB962C8B-B14F-4D97-AF65-F5344CB8AC3E}">
        <p14:creationId xmlns:p14="http://schemas.microsoft.com/office/powerpoint/2010/main" val="1239941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はじめに</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a:t>
            </a:r>
            <a:r>
              <a:rPr lang="ja-JP" altLang="en-US" sz="1400" kern="0" dirty="0">
                <a:solidFill>
                  <a:schemeClr val="bg1">
                    <a:lumMod val="75000"/>
                  </a:schemeClr>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schemeClr val="bg1">
                    <a:lumMod val="75000"/>
                  </a:schemeClr>
                </a:solidFill>
                <a:latin typeface="Meiryo UI" panose="020B0604030504040204" pitchFamily="50" charset="-128"/>
                <a:ea typeface="Meiryo UI" panose="020B0604030504040204" pitchFamily="50" charset="-128"/>
              </a:rPr>
              <a:t>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rPr>
              <a:t>お問い合わせ先のご案内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99689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B610F-30A0-4D9F-9AAB-3CA9885BF54B}"/>
              </a:ext>
            </a:extLst>
          </p:cNvPr>
          <p:cNvSpPr>
            <a:spLocks noGrp="1"/>
          </p:cNvSpPr>
          <p:nvPr>
            <p:ph type="title"/>
          </p:nvPr>
        </p:nvSpPr>
        <p:spPr/>
        <p:txBody>
          <a:bodyPr/>
          <a:lstStyle/>
          <a:p>
            <a:r>
              <a:rPr lang="en-US" altLang="ja-JP" dirty="0">
                <a:solidFill>
                  <a:schemeClr val="bg1"/>
                </a:solidFill>
                <a:latin typeface="Meiryo UI" panose="020B0604030504040204" pitchFamily="50" charset="-128"/>
                <a:ea typeface="Meiryo UI" panose="020B0604030504040204" pitchFamily="50" charset="-128"/>
              </a:rPr>
              <a:t>4.</a:t>
            </a:r>
            <a:r>
              <a:rPr lang="ja-JP" altLang="en-US" dirty="0">
                <a:solidFill>
                  <a:schemeClr val="bg1"/>
                </a:solidFill>
                <a:latin typeface="Meiryo UI" panose="020B0604030504040204" pitchFamily="50" charset="-128"/>
                <a:ea typeface="Meiryo UI" panose="020B0604030504040204" pitchFamily="50" charset="-128"/>
              </a:rPr>
              <a:t>お問い合わせ先</a:t>
            </a:r>
            <a:r>
              <a:rPr lang="ja-JP" altLang="en-US" dirty="0">
                <a:latin typeface="Meiryo UI" panose="020B0604030504040204" pitchFamily="50" charset="-128"/>
                <a:ea typeface="Meiryo UI" panose="020B0604030504040204" pitchFamily="50" charset="-128"/>
              </a:rPr>
              <a:t>のご案内</a:t>
            </a:r>
            <a:endParaRPr kumimoji="1" lang="ja-JP" altLang="en-US"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474AFCAA-F612-824F-AA82-003F4E60E46B}"/>
              </a:ext>
            </a:extLst>
          </p:cNvPr>
          <p:cNvPicPr>
            <a:picLocks noChangeAspect="1"/>
          </p:cNvPicPr>
          <p:nvPr/>
        </p:nvPicPr>
        <p:blipFill rotWithShape="1">
          <a:blip r:embed="rId3"/>
          <a:srcRect l="18109" t="14835" r="12345" b="11838"/>
          <a:stretch/>
        </p:blipFill>
        <p:spPr>
          <a:xfrm>
            <a:off x="2855822" y="2537037"/>
            <a:ext cx="729071" cy="768697"/>
          </a:xfrm>
          <a:prstGeom prst="rect">
            <a:avLst/>
          </a:prstGeom>
          <a:ln>
            <a:noFill/>
          </a:ln>
          <a:effectLst/>
        </p:spPr>
      </p:pic>
      <p:pic>
        <p:nvPicPr>
          <p:cNvPr id="11" name="図 10">
            <a:extLst>
              <a:ext uri="{FF2B5EF4-FFF2-40B4-BE49-F238E27FC236}">
                <a16:creationId xmlns:a16="http://schemas.microsoft.com/office/drawing/2014/main" id="{102D4858-A735-64C1-903F-4C78795B40EF}"/>
              </a:ext>
            </a:extLst>
          </p:cNvPr>
          <p:cNvPicPr>
            <a:picLocks/>
          </p:cNvPicPr>
          <p:nvPr/>
        </p:nvPicPr>
        <p:blipFill rotWithShape="1">
          <a:blip r:embed="rId4"/>
          <a:srcRect l="10273" t="7916" r="10385" b="10766"/>
          <a:stretch/>
        </p:blipFill>
        <p:spPr>
          <a:xfrm>
            <a:off x="2554778" y="3741242"/>
            <a:ext cx="1288524" cy="1320625"/>
          </a:xfrm>
          <a:prstGeom prst="rect">
            <a:avLst/>
          </a:prstGeom>
          <a:ln>
            <a:noFill/>
          </a:ln>
          <a:effectLst/>
        </p:spPr>
      </p:pic>
      <p:sp>
        <p:nvSpPr>
          <p:cNvPr id="12" name="四角形: 角を丸くする 11">
            <a:extLst>
              <a:ext uri="{FF2B5EF4-FFF2-40B4-BE49-F238E27FC236}">
                <a16:creationId xmlns:a16="http://schemas.microsoft.com/office/drawing/2014/main" id="{04439A85-7A68-FB47-38BD-CF9E7F49EDDD}"/>
              </a:ext>
            </a:extLst>
          </p:cNvPr>
          <p:cNvSpPr/>
          <p:nvPr/>
        </p:nvSpPr>
        <p:spPr bwMode="auto">
          <a:xfrm>
            <a:off x="2570407" y="3544029"/>
            <a:ext cx="2382593" cy="289089"/>
          </a:xfrm>
          <a:prstGeom prst="roundRect">
            <a:avLst>
              <a:gd name="adj" fmla="val 50000"/>
            </a:avLst>
          </a:prstGeom>
          <a:solidFill>
            <a:schemeClr val="accent1">
              <a:lumMod val="75000"/>
            </a:schemeClr>
          </a:solidFill>
          <a:ln w="38100" algn="ctr">
            <a:noFill/>
            <a:miter lim="800000"/>
            <a:headEnd/>
            <a:tailEnd/>
          </a:ln>
          <a:effectLst/>
        </p:spPr>
        <p:txBody>
          <a:bodyPr wrap="none" lIns="93600" tIns="72000" rIns="93600" bIns="46800" rtlCol="0" anchor="ctr">
            <a:noAutofit/>
          </a:bodyPr>
          <a:lstStyle/>
          <a:p>
            <a:pPr algn="ctr" defTabSz="914400"/>
            <a:r>
              <a:rPr kumimoji="1" lang="ja-JP" altLang="en-US" sz="1400" b="1" dirty="0">
                <a:solidFill>
                  <a:schemeClr val="bg1"/>
                </a:solidFill>
                <a:latin typeface="Meiryo UI" panose="020B0604030504040204" pitchFamily="50" charset="-128"/>
                <a:ea typeface="Meiryo UI" panose="020B0604030504040204" pitchFamily="50" charset="-128"/>
              </a:rPr>
              <a:t>お問い合わせフォーム</a:t>
            </a:r>
          </a:p>
        </p:txBody>
      </p:sp>
      <p:sp>
        <p:nvSpPr>
          <p:cNvPr id="16" name="四角形: 角を丸くする 15">
            <a:extLst>
              <a:ext uri="{FF2B5EF4-FFF2-40B4-BE49-F238E27FC236}">
                <a16:creationId xmlns:a16="http://schemas.microsoft.com/office/drawing/2014/main" id="{1CDB7741-BE86-6F27-6B6B-0A1DECB3CAA9}"/>
              </a:ext>
            </a:extLst>
          </p:cNvPr>
          <p:cNvSpPr/>
          <p:nvPr/>
        </p:nvSpPr>
        <p:spPr bwMode="auto">
          <a:xfrm>
            <a:off x="2570407" y="2173395"/>
            <a:ext cx="2382593" cy="289089"/>
          </a:xfrm>
          <a:prstGeom prst="roundRect">
            <a:avLst>
              <a:gd name="adj" fmla="val 50000"/>
            </a:avLst>
          </a:prstGeom>
          <a:solidFill>
            <a:schemeClr val="accent1">
              <a:lumMod val="75000"/>
            </a:schemeClr>
          </a:solidFill>
          <a:ln w="38100" algn="ctr">
            <a:noFill/>
            <a:miter lim="800000"/>
            <a:headEnd/>
            <a:tailEnd/>
          </a:ln>
          <a:effectLst/>
        </p:spPr>
        <p:txBody>
          <a:bodyPr wrap="none" lIns="93600" tIns="72000" rIns="93600" bIns="46800" rtlCol="0" anchor="ctr">
            <a:noAutofit/>
          </a:bodyPr>
          <a:lstStyle/>
          <a:p>
            <a:pPr algn="ctr" defTabSz="914400"/>
            <a:r>
              <a:rPr kumimoji="1" lang="ja-JP" altLang="en-US" sz="1400" b="1" dirty="0">
                <a:solidFill>
                  <a:schemeClr val="bg1"/>
                </a:solidFill>
                <a:latin typeface="Meiryo UI" panose="020B0604030504040204" pitchFamily="50" charset="-128"/>
                <a:ea typeface="Meiryo UI" panose="020B0604030504040204" pitchFamily="50" charset="-128"/>
              </a:rPr>
              <a:t>電話</a:t>
            </a:r>
          </a:p>
        </p:txBody>
      </p:sp>
      <p:sp>
        <p:nvSpPr>
          <p:cNvPr id="17" name="正方形/長方形 16">
            <a:extLst>
              <a:ext uri="{FF2B5EF4-FFF2-40B4-BE49-F238E27FC236}">
                <a16:creationId xmlns:a16="http://schemas.microsoft.com/office/drawing/2014/main" id="{8DCC6454-D66A-4587-2398-2AA959F0FB13}"/>
              </a:ext>
            </a:extLst>
          </p:cNvPr>
          <p:cNvSpPr/>
          <p:nvPr/>
        </p:nvSpPr>
        <p:spPr>
          <a:xfrm>
            <a:off x="253092" y="1652983"/>
            <a:ext cx="1992087" cy="3833417"/>
          </a:xfrm>
          <a:prstGeom prst="rect">
            <a:avLst/>
          </a:prstGeom>
          <a:no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ysClr val="windowText" lastClr="000000"/>
                </a:solidFill>
                <a:latin typeface="Meiryo UI" panose="020B0604030504040204" pitchFamily="50" charset="-128"/>
                <a:ea typeface="Meiryo UI" panose="020B0604030504040204" pitchFamily="50" charset="-128"/>
              </a:rPr>
              <a:t>オンライン資格確認等</a:t>
            </a:r>
            <a:br>
              <a:rPr kumimoji="1" lang="ja-JP" altLang="en-US" sz="1400" b="1">
                <a:solidFill>
                  <a:sysClr val="windowText" lastClr="000000"/>
                </a:solidFill>
                <a:latin typeface="Meiryo UI" panose="020B0604030504040204" pitchFamily="50" charset="-128"/>
                <a:ea typeface="Meiryo UI" panose="020B0604030504040204" pitchFamily="50" charset="-128"/>
              </a:rPr>
            </a:br>
            <a:r>
              <a:rPr kumimoji="1" lang="ja-JP" altLang="en-US" sz="1400" b="1">
                <a:solidFill>
                  <a:sysClr val="windowText" lastClr="000000"/>
                </a:solidFill>
                <a:latin typeface="Meiryo UI" panose="020B0604030504040204" pitchFamily="50" charset="-128"/>
                <a:ea typeface="Meiryo UI" panose="020B0604030504040204" pitchFamily="50" charset="-128"/>
              </a:rPr>
              <a:t>コールセンター</a:t>
            </a:r>
            <a:br>
              <a:rPr lang="en-US" altLang="ja-JP" sz="1400" b="1" i="0">
                <a:solidFill>
                  <a:srgbClr val="333333"/>
                </a:solidFill>
                <a:effectLst/>
                <a:latin typeface="Meiryo UI" panose="020B0604030504040204" pitchFamily="50" charset="-128"/>
                <a:ea typeface="Meiryo UI" panose="020B0604030504040204" pitchFamily="50" charset="-128"/>
              </a:rPr>
            </a:br>
            <a:endParaRPr lang="ja-JP" altLang="en-US" sz="1400" b="1" i="0">
              <a:solidFill>
                <a:srgbClr val="333333"/>
              </a:solidFill>
              <a:effectLst/>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9599501B-2B18-A079-0DEA-6CEAAC00B171}"/>
              </a:ext>
            </a:extLst>
          </p:cNvPr>
          <p:cNvSpPr txBox="1"/>
          <p:nvPr/>
        </p:nvSpPr>
        <p:spPr>
          <a:xfrm>
            <a:off x="3763067" y="4130719"/>
            <a:ext cx="4070608" cy="830997"/>
          </a:xfrm>
          <a:prstGeom prst="rect">
            <a:avLst/>
          </a:prstGeom>
          <a:noFill/>
        </p:spPr>
        <p:txBody>
          <a:bodyPr wrap="square" rtlCol="0">
            <a:spAutoFit/>
          </a:bodyPr>
          <a:lstStyle/>
          <a:p>
            <a:pPr marL="171450" indent="-171450">
              <a:buClr>
                <a:schemeClr val="accent1">
                  <a:lumMod val="20000"/>
                  <a:lumOff val="80000"/>
                </a:schemeClr>
              </a:buClr>
              <a:buFont typeface="Wingdings" panose="05000000000000000000" pitchFamily="2" charset="2"/>
              <a:buChar char="l"/>
            </a:pPr>
            <a:r>
              <a:rPr kumimoji="1" lang="ja-JP" altLang="en-US" sz="1200" b="1" dirty="0">
                <a:latin typeface="Meiryo UI" panose="020B0604030504040204" pitchFamily="50" charset="-128"/>
                <a:ea typeface="Meiryo UI" panose="020B0604030504040204" pitchFamily="50" charset="-128"/>
              </a:rPr>
              <a:t>操作手順</a:t>
            </a:r>
            <a:br>
              <a:rPr kumimoji="1" lang="en-US" altLang="ja-JP" sz="1200" dirty="0">
                <a:latin typeface="Meiryo UI" panose="020B0604030504040204" pitchFamily="50" charset="-128"/>
                <a:ea typeface="Meiryo UI" panose="020B0604030504040204" pitchFamily="50" charset="-128"/>
              </a:rPr>
            </a:br>
            <a:r>
              <a:rPr kumimoji="1" lang="ja-JP" altLang="en-US" sz="1200" dirty="0">
                <a:latin typeface="Meiryo UI" panose="020B0604030504040204" pitchFamily="50" charset="-128"/>
                <a:ea typeface="Meiryo UI" panose="020B0604030504040204" pitchFamily="50" charset="-128"/>
              </a:rPr>
              <a:t>返信用の連絡先とお問い合わせ内容を入力し送信することで、担当者から回答があります。</a:t>
            </a:r>
            <a:br>
              <a:rPr kumimoji="1" lang="en-US" altLang="ja-JP" sz="1200" dirty="0">
                <a:latin typeface="Meiryo UI" panose="020B0604030504040204" pitchFamily="50" charset="-128"/>
                <a:ea typeface="Meiryo UI" panose="020B0604030504040204" pitchFamily="50" charset="-128"/>
              </a:rPr>
            </a:b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 回答までに日数を要する場合があります。</a:t>
            </a:r>
          </a:p>
        </p:txBody>
      </p:sp>
      <p:sp>
        <p:nvSpPr>
          <p:cNvPr id="26" name="テキスト ボックス 25">
            <a:extLst>
              <a:ext uri="{FF2B5EF4-FFF2-40B4-BE49-F238E27FC236}">
                <a16:creationId xmlns:a16="http://schemas.microsoft.com/office/drawing/2014/main" id="{2F5CF1B2-46E8-B8E5-85AA-87FDB1333DC2}"/>
              </a:ext>
            </a:extLst>
          </p:cNvPr>
          <p:cNvSpPr txBox="1"/>
          <p:nvPr/>
        </p:nvSpPr>
        <p:spPr>
          <a:xfrm>
            <a:off x="3736220" y="2573633"/>
            <a:ext cx="5577902" cy="646331"/>
          </a:xfrm>
          <a:prstGeom prst="rect">
            <a:avLst/>
          </a:prstGeom>
          <a:noFill/>
        </p:spPr>
        <p:txBody>
          <a:bodyPr wrap="square" rtlCol="0">
            <a:spAutoFit/>
          </a:bodyPr>
          <a:lstStyle/>
          <a:p>
            <a:pPr marL="171450" indent="-171450">
              <a:buClr>
                <a:schemeClr val="accent1">
                  <a:lumMod val="20000"/>
                  <a:lumOff val="80000"/>
                </a:schemeClr>
              </a:buClr>
              <a:buFont typeface="Wingdings" panose="05000000000000000000" pitchFamily="2" charset="2"/>
              <a:buChar char="l"/>
            </a:pPr>
            <a:r>
              <a:rPr kumimoji="1" lang="ja-JP" altLang="en-US" sz="1200" b="1" dirty="0">
                <a:latin typeface="Meiryo UI" panose="020B0604030504040204" pitchFamily="50" charset="-128"/>
                <a:ea typeface="Meiryo UI" panose="020B0604030504040204" pitchFamily="50" charset="-128"/>
              </a:rPr>
              <a:t>営業時間</a:t>
            </a:r>
            <a:r>
              <a:rPr kumimoji="1" lang="en-US" altLang="ja-JP" sz="1200" b="1"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平日</a:t>
            </a:r>
            <a:r>
              <a:rPr kumimoji="1" lang="en-US" altLang="ja-JP" sz="1200" dirty="0">
                <a:latin typeface="Meiryo UI" panose="020B0604030504040204" pitchFamily="50" charset="-128"/>
                <a:ea typeface="Meiryo UI" panose="020B0604030504040204" pitchFamily="50" charset="-128"/>
              </a:rPr>
              <a:t>8:00</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18:00</a:t>
            </a:r>
            <a:r>
              <a:rPr kumimoji="1" lang="ja-JP" altLang="en-US" sz="1200" dirty="0">
                <a:latin typeface="Meiryo UI" panose="020B0604030504040204" pitchFamily="50" charset="-128"/>
                <a:ea typeface="Meiryo UI" panose="020B0604030504040204" pitchFamily="50" charset="-128"/>
              </a:rPr>
              <a:t>　土曜日</a:t>
            </a:r>
            <a:r>
              <a:rPr kumimoji="1" lang="en-US" altLang="ja-JP" sz="1200" dirty="0">
                <a:latin typeface="Meiryo UI" panose="020B0604030504040204" pitchFamily="50" charset="-128"/>
                <a:ea typeface="Meiryo UI" panose="020B0604030504040204" pitchFamily="50" charset="-128"/>
              </a:rPr>
              <a:t>8:00</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16:00</a:t>
            </a:r>
            <a:r>
              <a:rPr kumimoji="1" lang="ja-JP" altLang="en-US" sz="1200" dirty="0">
                <a:latin typeface="Meiryo UI" panose="020B0604030504040204" pitchFamily="50" charset="-128"/>
                <a:ea typeface="Meiryo UI" panose="020B0604030504040204" pitchFamily="50" charset="-128"/>
              </a:rPr>
              <a:t>（いずれも祝日を除く）</a:t>
            </a:r>
            <a:endParaRPr kumimoji="1" lang="en-US" altLang="ja-JP" sz="1200" dirty="0">
              <a:latin typeface="Meiryo UI" panose="020B0604030504040204" pitchFamily="50" charset="-128"/>
              <a:ea typeface="Meiryo UI" panose="020B0604030504040204" pitchFamily="50" charset="-128"/>
            </a:endParaRPr>
          </a:p>
          <a:p>
            <a:pPr marL="171450" indent="-171450">
              <a:buClr>
                <a:schemeClr val="accent1">
                  <a:lumMod val="20000"/>
                  <a:lumOff val="80000"/>
                </a:schemeClr>
              </a:buClr>
              <a:buFont typeface="Wingdings" panose="05000000000000000000" pitchFamily="2" charset="2"/>
              <a:buChar char="l"/>
            </a:pPr>
            <a:r>
              <a:rPr kumimoji="1" lang="zh-TW" altLang="en-US" sz="1200" b="1" dirty="0">
                <a:latin typeface="Meiryo UI" panose="020B0604030504040204" pitchFamily="50" charset="-128"/>
                <a:ea typeface="Meiryo UI" panose="020B0604030504040204" pitchFamily="50" charset="-128"/>
              </a:rPr>
              <a:t>電話番号</a:t>
            </a:r>
            <a:r>
              <a:rPr kumimoji="1" lang="en-US" altLang="zh-TW" sz="1200" b="1" dirty="0">
                <a:latin typeface="Meiryo UI" panose="020B0604030504040204" pitchFamily="50" charset="-128"/>
                <a:ea typeface="Meiryo UI" panose="020B0604030504040204" pitchFamily="50" charset="-128"/>
              </a:rPr>
              <a:t>: </a:t>
            </a:r>
            <a:r>
              <a:rPr kumimoji="1" lang="en-US" altLang="zh-TW" sz="1200" dirty="0">
                <a:latin typeface="Meiryo UI" panose="020B0604030504040204" pitchFamily="50" charset="-128"/>
                <a:ea typeface="Meiryo UI" panose="020B0604030504040204" pitchFamily="50" charset="-128"/>
              </a:rPr>
              <a:t>0800</a:t>
            </a:r>
            <a:r>
              <a:rPr kumimoji="1" lang="ja-JP" altLang="en-US" sz="1200" dirty="0">
                <a:latin typeface="Meiryo UI" panose="020B0604030504040204" pitchFamily="50" charset="-128"/>
                <a:ea typeface="Meiryo UI" panose="020B0604030504040204" pitchFamily="50" charset="-128"/>
              </a:rPr>
              <a:t>ｰ</a:t>
            </a:r>
            <a:r>
              <a:rPr kumimoji="1" lang="en-US" altLang="ja-JP" sz="1200" dirty="0">
                <a:latin typeface="Meiryo UI" panose="020B0604030504040204" pitchFamily="50" charset="-128"/>
                <a:ea typeface="Meiryo UI" panose="020B0604030504040204" pitchFamily="50" charset="-128"/>
              </a:rPr>
              <a:t>080</a:t>
            </a:r>
            <a:r>
              <a:rPr kumimoji="1" lang="ja-JP" altLang="en-US" sz="1200" dirty="0">
                <a:latin typeface="Meiryo UI" panose="020B0604030504040204" pitchFamily="50" charset="-128"/>
                <a:ea typeface="Meiryo UI" panose="020B0604030504040204" pitchFamily="50" charset="-128"/>
              </a:rPr>
              <a:t>ｰ</a:t>
            </a:r>
            <a:r>
              <a:rPr kumimoji="1" lang="en-US" altLang="ja-JP" sz="1200" dirty="0">
                <a:latin typeface="Meiryo UI" panose="020B0604030504040204" pitchFamily="50" charset="-128"/>
                <a:ea typeface="Meiryo UI" panose="020B0604030504040204" pitchFamily="50" charset="-128"/>
              </a:rPr>
              <a:t>4583</a:t>
            </a:r>
            <a:r>
              <a:rPr kumimoji="1" lang="zh-TW" altLang="en-US" sz="1200" dirty="0">
                <a:latin typeface="Meiryo UI" panose="020B0604030504040204" pitchFamily="50" charset="-128"/>
                <a:ea typeface="Meiryo UI" panose="020B0604030504040204" pitchFamily="50" charset="-128"/>
              </a:rPr>
              <a:t>（通話無料）</a:t>
            </a:r>
            <a:br>
              <a:rPr kumimoji="1" lang="en-US" altLang="zh-TW" sz="1200" dirty="0">
                <a:latin typeface="Meiryo UI" panose="020B0604030504040204" pitchFamily="50" charset="-128"/>
                <a:ea typeface="Meiryo UI" panose="020B0604030504040204" pitchFamily="50" charset="-128"/>
              </a:rPr>
            </a:br>
            <a:endParaRPr kumimoji="1" lang="ja-JP" altLang="en-US" sz="1200" dirty="0">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160ADA72-E553-6E51-3691-4DDF661DB115}"/>
              </a:ext>
            </a:extLst>
          </p:cNvPr>
          <p:cNvSpPr/>
          <p:nvPr/>
        </p:nvSpPr>
        <p:spPr>
          <a:xfrm>
            <a:off x="2396506" y="1652983"/>
            <a:ext cx="7332922" cy="3833417"/>
          </a:xfrm>
          <a:prstGeom prst="rect">
            <a:avLst/>
          </a:prstGeom>
          <a:no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ysClr val="windowText" lastClr="000000"/>
              </a:solidFill>
              <a:latin typeface="Meiryo UI" panose="020B0604030504040204" pitchFamily="50" charset="-128"/>
              <a:ea typeface="Meiryo UI" panose="020B0604030504040204" pitchFamily="50" charset="-128"/>
            </a:endParaRPr>
          </a:p>
        </p:txBody>
      </p:sp>
      <p:grpSp>
        <p:nvGrpSpPr>
          <p:cNvPr id="10" name="グループ化 9">
            <a:extLst>
              <a:ext uri="{FF2B5EF4-FFF2-40B4-BE49-F238E27FC236}">
                <a16:creationId xmlns:a16="http://schemas.microsoft.com/office/drawing/2014/main" id="{DBEFEA74-95DA-424C-46B3-386DD70402B9}"/>
              </a:ext>
            </a:extLst>
          </p:cNvPr>
          <p:cNvGrpSpPr/>
          <p:nvPr/>
        </p:nvGrpSpPr>
        <p:grpSpPr>
          <a:xfrm>
            <a:off x="8149105" y="3894497"/>
            <a:ext cx="1165013" cy="1252212"/>
            <a:chOff x="8682580" y="5021214"/>
            <a:chExt cx="680070" cy="730972"/>
          </a:xfrm>
        </p:grpSpPr>
        <p:sp>
          <p:nvSpPr>
            <p:cNvPr id="6" name="テキスト ボックス 24">
              <a:extLst>
                <a:ext uri="{FF2B5EF4-FFF2-40B4-BE49-F238E27FC236}">
                  <a16:creationId xmlns:a16="http://schemas.microsoft.com/office/drawing/2014/main" id="{E5982186-EDFD-8E36-05A8-8BD1467C3C84}"/>
                </a:ext>
              </a:extLst>
            </p:cNvPr>
            <p:cNvSpPr txBox="1"/>
            <p:nvPr/>
          </p:nvSpPr>
          <p:spPr>
            <a:xfrm>
              <a:off x="8682580" y="5599473"/>
              <a:ext cx="680070" cy="15271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1" lang="ja-JP" altLang="en-US" sz="1100" b="1" dirty="0">
                  <a:latin typeface="Meiryo UI" panose="020B0604030504040204" pitchFamily="50" charset="-128"/>
                  <a:ea typeface="Meiryo UI" panose="020B0604030504040204" pitchFamily="50" charset="-128"/>
                </a:rPr>
                <a:t>アクセスは</a:t>
              </a:r>
              <a:r>
                <a:rPr kumimoji="1" lang="ja-JP" altLang="en-US" sz="1100" b="1" dirty="0">
                  <a:latin typeface="Meiryo UI" panose="020B0604030504040204" pitchFamily="50" charset="-128"/>
                  <a:ea typeface="Meiryo UI" panose="020B0604030504040204" pitchFamily="50" charset="-128"/>
                  <a:hlinkClick r:id="rId5"/>
                </a:rPr>
                <a:t>こちら</a:t>
              </a:r>
              <a:endParaRPr kumimoji="1" lang="ja-JP" altLang="en-US" sz="1100" b="1" dirty="0">
                <a:latin typeface="Meiryo UI" panose="020B0604030504040204" pitchFamily="50" charset="-128"/>
                <a:ea typeface="Meiryo UI" panose="020B0604030504040204" pitchFamily="50" charset="-128"/>
              </a:endParaRPr>
            </a:p>
          </p:txBody>
        </p:sp>
        <p:pic>
          <p:nvPicPr>
            <p:cNvPr id="7" name="図 6">
              <a:extLst>
                <a:ext uri="{FF2B5EF4-FFF2-40B4-BE49-F238E27FC236}">
                  <a16:creationId xmlns:a16="http://schemas.microsoft.com/office/drawing/2014/main" id="{7838B885-4BAF-C4EB-AE11-1C7D77D8205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20119" y="5021214"/>
              <a:ext cx="604991" cy="604991"/>
            </a:xfrm>
            <a:prstGeom prst="rect">
              <a:avLst/>
            </a:prstGeom>
          </p:spPr>
        </p:pic>
      </p:grpSp>
    </p:spTree>
    <p:extLst>
      <p:ext uri="{BB962C8B-B14F-4D97-AF65-F5344CB8AC3E}">
        <p14:creationId xmlns:p14="http://schemas.microsoft.com/office/powerpoint/2010/main" val="2806230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はじめに</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a:t>
            </a:r>
            <a:r>
              <a:rPr lang="ja-JP" altLang="en-US" sz="1400" kern="0" dirty="0">
                <a:solidFill>
                  <a:schemeClr val="bg1">
                    <a:lumMod val="75000"/>
                  </a:schemeClr>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schemeClr val="bg1">
                    <a:lumMod val="75000"/>
                  </a:schemeClr>
                </a:solidFill>
                <a:latin typeface="Meiryo UI" panose="020B0604030504040204" pitchFamily="50" charset="-128"/>
                <a:ea typeface="Meiryo UI" panose="020B0604030504040204" pitchFamily="50" charset="-128"/>
              </a:rPr>
              <a:t>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rPr>
              <a:t>よくあるご質問</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18638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F80209-069A-170C-50B9-F636BDD3BE38}"/>
              </a:ext>
            </a:extLst>
          </p:cNvPr>
          <p:cNvSpPr>
            <a:spLocks noGrp="1"/>
          </p:cNvSpPr>
          <p:nvPr>
            <p:ph type="title"/>
          </p:nvPr>
        </p:nvSpPr>
        <p:spPr/>
        <p:txBody>
          <a:bodyPr/>
          <a:lstStyle/>
          <a:p>
            <a:r>
              <a:rPr lang="en-US" altLang="ja-JP" dirty="0">
                <a:solidFill>
                  <a:schemeClr val="bg1"/>
                </a:solidFill>
                <a:latin typeface="Meiryo UI" panose="020B0604030504040204" pitchFamily="50" charset="-128"/>
                <a:ea typeface="Meiryo UI" panose="020B0604030504040204" pitchFamily="50" charset="-128"/>
              </a:rPr>
              <a:t>5.</a:t>
            </a:r>
            <a:r>
              <a:rPr lang="ja-JP" altLang="en-US" dirty="0">
                <a:latin typeface="Meiryo UI" panose="020B0604030504040204" pitchFamily="50" charset="-128"/>
                <a:ea typeface="Meiryo UI" panose="020B0604030504040204" pitchFamily="50" charset="-128"/>
              </a:rPr>
              <a:t>よくあるご質問</a:t>
            </a:r>
            <a:endParaRPr kumimoji="1" lang="ja-JP" altLang="en-US" dirty="0">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a16="http://schemas.microsoft.com/office/drawing/2014/main" id="{F89F7CBC-8191-215C-9AB8-681825AD6C7F}"/>
              </a:ext>
            </a:extLst>
          </p:cNvPr>
          <p:cNvSpPr/>
          <p:nvPr/>
        </p:nvSpPr>
        <p:spPr>
          <a:xfrm>
            <a:off x="634091" y="1096495"/>
            <a:ext cx="2600244" cy="3668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rPr>
              <a:t>Question</a:t>
            </a:r>
            <a:endParaRPr kumimoji="0" lang="ja-JP" altLang="en-US"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endParaRPr>
          </a:p>
        </p:txBody>
      </p:sp>
      <p:sp>
        <p:nvSpPr>
          <p:cNvPr id="17" name="四角形: 角を丸くする 16">
            <a:extLst>
              <a:ext uri="{FF2B5EF4-FFF2-40B4-BE49-F238E27FC236}">
                <a16:creationId xmlns:a16="http://schemas.microsoft.com/office/drawing/2014/main" id="{97A9E01C-8BFB-DC01-A914-F984979D9F7A}"/>
              </a:ext>
            </a:extLst>
          </p:cNvPr>
          <p:cNvSpPr/>
          <p:nvPr/>
        </p:nvSpPr>
        <p:spPr>
          <a:xfrm>
            <a:off x="5330659" y="1096495"/>
            <a:ext cx="2600244" cy="3668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rPr>
              <a:t>Answer</a:t>
            </a:r>
            <a:endParaRPr kumimoji="0" lang="ja-JP" altLang="en-US"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a16="http://schemas.microsoft.com/office/drawing/2014/main" id="{4D2CD102-DE48-F8BC-DB57-0E4F5BCC864F}"/>
              </a:ext>
            </a:extLst>
          </p:cNvPr>
          <p:cNvSpPr/>
          <p:nvPr/>
        </p:nvSpPr>
        <p:spPr>
          <a:xfrm>
            <a:off x="378061" y="3909089"/>
            <a:ext cx="3112304" cy="20016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82563" marR="0" lvl="0" indent="-182563" algn="l" defTabSz="914400" rtl="0" eaLnBrk="1" fontAlgn="base" latinLnBrk="0" hangingPunct="0">
              <a:lnSpc>
                <a:spcPct val="100000"/>
              </a:lnSpc>
              <a:spcBef>
                <a:spcPct val="0"/>
              </a:spcBef>
              <a:spcAft>
                <a:spcPct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Q</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２．</a:t>
            </a:r>
            <a:r>
              <a:rPr lang="ja-JP" altLang="en-US" sz="1600" dirty="0">
                <a:solidFill>
                  <a:prstClr val="black"/>
                </a:solidFill>
                <a:latin typeface="Meiryo UI" panose="020B0604030504040204" pitchFamily="50" charset="-128"/>
                <a:ea typeface="Meiryo UI" panose="020B0604030504040204" pitchFamily="50" charset="-128"/>
              </a:rPr>
              <a:t>業務に</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使用する</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モバイル</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端末等の購入に対して補助金は出ますか？</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6" name="二等辺三角形 25">
            <a:extLst>
              <a:ext uri="{FF2B5EF4-FFF2-40B4-BE49-F238E27FC236}">
                <a16:creationId xmlns:a16="http://schemas.microsoft.com/office/drawing/2014/main" id="{EF24B934-9EB4-666F-2156-74A9AC148288}"/>
              </a:ext>
            </a:extLst>
          </p:cNvPr>
          <p:cNvSpPr>
            <a:spLocks noChangeAspect="1"/>
          </p:cNvSpPr>
          <p:nvPr/>
        </p:nvSpPr>
        <p:spPr>
          <a:xfrm rot="5400000">
            <a:off x="3325680" y="4819889"/>
            <a:ext cx="573189" cy="1800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2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30" name="四角形: 角を丸くする 29">
            <a:extLst>
              <a:ext uri="{FF2B5EF4-FFF2-40B4-BE49-F238E27FC236}">
                <a16:creationId xmlns:a16="http://schemas.microsoft.com/office/drawing/2014/main" id="{9AD238A4-D7F2-D5AE-0566-3E9514053173}"/>
              </a:ext>
            </a:extLst>
          </p:cNvPr>
          <p:cNvSpPr/>
          <p:nvPr/>
        </p:nvSpPr>
        <p:spPr>
          <a:xfrm>
            <a:off x="378061" y="1536803"/>
            <a:ext cx="3128416" cy="214179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82563" marR="0" lvl="0" indent="-182563" algn="l" defTabSz="914400" rtl="0" eaLnBrk="0" fontAlgn="base" latinLnBrk="0" hangingPunct="0">
              <a:lnSpc>
                <a:spcPct val="100000"/>
              </a:lnSpc>
              <a:spcBef>
                <a:spcPct val="0"/>
              </a:spcBef>
              <a:spcAft>
                <a:spcPct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Q</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１．</a:t>
            </a:r>
            <a:r>
              <a:rPr lang="ja-JP" altLang="en-US" sz="1600" dirty="0">
                <a:solidFill>
                  <a:prstClr val="black"/>
                </a:solidFill>
                <a:latin typeface="Meiryo UI" panose="020B0604030504040204" pitchFamily="50" charset="-128"/>
                <a:ea typeface="Meiryo UI" panose="020B0604030504040204" pitchFamily="50" charset="-128"/>
              </a:rPr>
              <a:t>オンライン資格確認（資格確認限定型）を用いる場合、</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業務で使っているパソコン等に接続する汎用カードリーダ</a:t>
            </a:r>
            <a:r>
              <a:rPr lang="ja-JP" altLang="en-US" sz="1600" dirty="0">
                <a:solidFill>
                  <a:prstClr val="black"/>
                </a:solidFill>
                <a:latin typeface="Meiryo UI" panose="020B0604030504040204" pitchFamily="50" charset="-128"/>
                <a:ea typeface="Meiryo UI" panose="020B0604030504040204" pitchFamily="50" charset="-128"/>
              </a:rPr>
              <a:t>ーや、スマートフォン・タブレット</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等が必要とのことですが、どのような準備が必要ですか？利用者の</a:t>
            </a:r>
            <a:r>
              <a:rPr lang="ja-JP" altLang="en-US" sz="1600" dirty="0">
                <a:solidFill>
                  <a:prstClr val="black"/>
                </a:solidFill>
                <a:latin typeface="Meiryo UI" panose="020B0604030504040204" pitchFamily="50" charset="-128"/>
                <a:ea typeface="Meiryo UI" panose="020B0604030504040204" pitchFamily="50" charset="-128"/>
              </a:rPr>
              <a:t>スマートフォン</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は使用できますか？</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1" name="二等辺三角形 30">
            <a:extLst>
              <a:ext uri="{FF2B5EF4-FFF2-40B4-BE49-F238E27FC236}">
                <a16:creationId xmlns:a16="http://schemas.microsoft.com/office/drawing/2014/main" id="{0B0ACCB5-B896-DB4B-192C-7E774FED2909}"/>
              </a:ext>
            </a:extLst>
          </p:cNvPr>
          <p:cNvSpPr>
            <a:spLocks noChangeAspect="1"/>
          </p:cNvSpPr>
          <p:nvPr/>
        </p:nvSpPr>
        <p:spPr>
          <a:xfrm rot="5400000">
            <a:off x="3353253" y="2517698"/>
            <a:ext cx="518042" cy="1800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2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9" name="四角形: 角を丸くする 14">
            <a:extLst>
              <a:ext uri="{FF2B5EF4-FFF2-40B4-BE49-F238E27FC236}">
                <a16:creationId xmlns:a16="http://schemas.microsoft.com/office/drawing/2014/main" id="{A7C86E44-9378-937A-AE9F-2477E1278166}"/>
              </a:ext>
            </a:extLst>
          </p:cNvPr>
          <p:cNvSpPr/>
          <p:nvPr/>
        </p:nvSpPr>
        <p:spPr>
          <a:xfrm>
            <a:off x="3702782" y="1533943"/>
            <a:ext cx="5855999" cy="2147511"/>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44000" indent="-684000" eaLnBrk="0" fontAlgn="base" hangingPunct="0">
              <a:spcBef>
                <a:spcPct val="0"/>
              </a:spcBef>
              <a:spcAft>
                <a:spcPct val="0"/>
              </a:spcAf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0" lang="ja-JP" altLang="en-US" sz="16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各施設</a:t>
            </a:r>
            <a:r>
              <a:rPr lang="ja-JP" altLang="en-US" sz="1600" b="1" u="sng" dirty="0">
                <a:solidFill>
                  <a:prstClr val="black"/>
                </a:solidFill>
                <a:latin typeface="Meiryo UI" panose="020B0604030504040204" pitchFamily="50" charset="-128"/>
                <a:ea typeface="Meiryo UI" panose="020B0604030504040204" pitchFamily="50" charset="-128"/>
              </a:rPr>
              <a:t>にて必要な機器（パソコン等に接続する市販の汎用カードリーダー、あるいは、スマートフォン・タブレット</a:t>
            </a:r>
            <a:r>
              <a:rPr kumimoji="0" lang="ja-JP" altLang="en-US" sz="16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等</a:t>
            </a:r>
            <a:r>
              <a:rPr kumimoji="0" lang="ja-JP" altLang="en-US" sz="1600" b="1" i="0" u="sng"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のモバイル端末等）</a:t>
            </a:r>
            <a:r>
              <a:rPr lang="ja-JP" altLang="en-US" sz="1600" b="1" u="sng" dirty="0">
                <a:solidFill>
                  <a:prstClr val="black"/>
                </a:solidFill>
                <a:latin typeface="Meiryo UI" panose="020B0604030504040204" pitchFamily="50" charset="-128"/>
                <a:ea typeface="Meiryo UI" panose="020B0604030504040204" pitchFamily="50" charset="-128"/>
              </a:rPr>
              <a:t>を準備いただく必要</a:t>
            </a:r>
            <a:r>
              <a:rPr lang="ja-JP" altLang="en-US" sz="1600" dirty="0">
                <a:solidFill>
                  <a:prstClr val="black"/>
                </a:solidFill>
                <a:latin typeface="Meiryo UI" panose="020B0604030504040204" pitchFamily="50" charset="-128"/>
                <a:ea typeface="Meiryo UI" panose="020B0604030504040204" pitchFamily="50" charset="-128"/>
              </a:rPr>
              <a:t>があります</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。オンライン資格確認（資格確認限定型）では利用者のスマートフォンは使用しません。</a:t>
            </a:r>
            <a:b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lang="en-US" altLang="ja-JP" sz="1200" dirty="0">
                <a:solidFill>
                  <a:prstClr val="black"/>
                </a:solidFill>
                <a:latin typeface="Meiryo UI" panose="020B0604030504040204" pitchFamily="50" charset="-128"/>
                <a:ea typeface="Meiryo UI" panose="020B0604030504040204" pitchFamily="50" charset="-128"/>
              </a:rPr>
              <a:t>※ </a:t>
            </a:r>
            <a:r>
              <a:rPr lang="ja-JP" altLang="en-US" sz="1200" dirty="0">
                <a:solidFill>
                  <a:prstClr val="black"/>
                </a:solidFill>
                <a:latin typeface="Meiryo UI" panose="020B0604030504040204" pitchFamily="50" charset="-128"/>
                <a:ea typeface="Meiryo UI" panose="020B0604030504040204" pitchFamily="50" charset="-128"/>
              </a:rPr>
              <a:t>使用する端末は、あらかじめポータルサイトを通じて登録・認証を受ける必要があります。登録した端末でオンライン資格確認を利用するためには、マイナ資格確認アプリがインストールされていることが必要です。</a:t>
            </a:r>
            <a:br>
              <a:rPr lang="en-US" altLang="ja-JP" sz="1200" dirty="0">
                <a:solidFill>
                  <a:prstClr val="black"/>
                </a:solidFill>
                <a:latin typeface="Meiryo UI" panose="020B0604030504040204" pitchFamily="50" charset="-128"/>
                <a:ea typeface="Meiryo UI" panose="020B0604030504040204" pitchFamily="50" charset="-128"/>
              </a:rPr>
            </a:br>
            <a:r>
              <a:rPr lang="en-US" altLang="ja-JP" sz="1200" dirty="0">
                <a:solidFill>
                  <a:prstClr val="black"/>
                </a:solidFill>
                <a:latin typeface="Meiryo UI" panose="020B0604030504040204" pitchFamily="50" charset="-128"/>
                <a:ea typeface="Meiryo UI" panose="020B0604030504040204" pitchFamily="50" charset="-128"/>
              </a:rPr>
              <a:t>※ </a:t>
            </a:r>
            <a:r>
              <a:rPr lang="ja-JP" altLang="en-US" sz="1200" dirty="0">
                <a:solidFill>
                  <a:prstClr val="black"/>
                </a:solidFill>
                <a:latin typeface="Meiryo UI" panose="020B0604030504040204" pitchFamily="50" charset="-128"/>
                <a:ea typeface="Meiryo UI" panose="020B0604030504040204" pitchFamily="50" charset="-128"/>
              </a:rPr>
              <a:t>パソコン・</a:t>
            </a:r>
            <a:r>
              <a:rPr lang="en-US" altLang="ja-JP" sz="1200" dirty="0">
                <a:solidFill>
                  <a:prstClr val="black"/>
                </a:solidFill>
                <a:latin typeface="Meiryo UI" panose="020B0604030504040204" pitchFamily="50" charset="-128"/>
                <a:ea typeface="Meiryo UI" panose="020B0604030504040204" pitchFamily="50" charset="-128"/>
              </a:rPr>
              <a:t>iPad</a:t>
            </a:r>
            <a:r>
              <a:rPr lang="ja-JP" altLang="en-US" sz="1200" dirty="0">
                <a:solidFill>
                  <a:prstClr val="black"/>
                </a:solidFill>
                <a:latin typeface="Meiryo UI" panose="020B0604030504040204" pitchFamily="50" charset="-128"/>
                <a:ea typeface="Meiryo UI" panose="020B0604030504040204" pitchFamily="50" charset="-128"/>
              </a:rPr>
              <a:t>の場合はマイナンバーカードの読み取りに市販の汎用カードリーダーが必要です。スマートフォン・一部のタブレットでは、汎用カードリーダーがなくても読み取りできるものがあります。</a:t>
            </a:r>
            <a:endPar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 name="四角形: 角を丸くする 14">
            <a:extLst>
              <a:ext uri="{FF2B5EF4-FFF2-40B4-BE49-F238E27FC236}">
                <a16:creationId xmlns:a16="http://schemas.microsoft.com/office/drawing/2014/main" id="{285AFC31-D991-3DA2-84AE-370368A5F89E}"/>
              </a:ext>
            </a:extLst>
          </p:cNvPr>
          <p:cNvSpPr/>
          <p:nvPr/>
        </p:nvSpPr>
        <p:spPr>
          <a:xfrm>
            <a:off x="3702782" y="3909089"/>
            <a:ext cx="5855999" cy="20016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82563" indent="-182563" defTabSz="914400" eaLnBrk="0" fontAlgn="base" hangingPunct="0">
              <a:spcBef>
                <a:spcPct val="0"/>
              </a:spcBef>
              <a:spcAft>
                <a:spcPct val="0"/>
              </a:spcAft>
              <a:defRPr/>
            </a:pPr>
            <a:r>
              <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r>
              <a:rPr lang="ja-JP" altLang="en-US" sz="1600" dirty="0">
                <a:solidFill>
                  <a:schemeClr val="tx1"/>
                </a:solidFill>
                <a:latin typeface="Meiryo UI" panose="020B0604030504040204" pitchFamily="50" charset="-128"/>
                <a:ea typeface="Meiryo UI" panose="020B0604030504040204" pitchFamily="50" charset="-128"/>
              </a:rPr>
              <a:t>施設</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での資格確認に必要な機器（パソコン等に接続する市販の汎用カードリーダー、あるいは、スマートフォン・タブレット等のモバイル端末等）を対象として、最大</a:t>
            </a:r>
            <a:r>
              <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3.1</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万円（事業費に対し３／４の額）の補助を行います。</a:t>
            </a:r>
            <a:endPar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a:p>
            <a:pPr marL="182563" marR="0" lvl="0" indent="-182563" algn="l" defTabSz="914400" rtl="0" eaLnBrk="0" fontAlgn="base" latinLnBrk="0" hangingPunct="0">
              <a:lnSpc>
                <a:spcPct val="100000"/>
              </a:lnSpc>
              <a:spcBef>
                <a:spcPct val="0"/>
              </a:spcBef>
              <a:spcAft>
                <a:spcPct val="0"/>
              </a:spcAft>
              <a:buClrTx/>
              <a:buSzTx/>
              <a:buFontTx/>
              <a:buNone/>
              <a:tabLst/>
              <a:defRPr/>
            </a:pPr>
            <a:r>
              <a:rPr lang="ja-JP" altLang="en-US" sz="16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 ※ </a:t>
            </a:r>
            <a:r>
              <a:rPr lang="ja-JP" altLang="en-US" sz="1200" dirty="0">
                <a:solidFill>
                  <a:schemeClr val="tx1"/>
                </a:solidFill>
                <a:latin typeface="Meiryo UI" panose="020B0604030504040204" pitchFamily="50" charset="-128"/>
                <a:ea typeface="Meiryo UI" panose="020B0604030504040204" pitchFamily="50" charset="-128"/>
              </a:rPr>
              <a:t>「施術所等向け総合ポータルサイト」から申請が必要です。ポータルサイトへのユーザー（アカウント）登録後、申請方法をご確認いただき、申請フォームから申請ください。</a:t>
            </a:r>
            <a:endPar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22480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hlinkClick r:id="rId2" action="ppaction://hlinksldjump"/>
              </a:rPr>
              <a:t>はじめに</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hlinkClick r:id="rId3" action="ppaction://hlinksldjump"/>
              </a:rPr>
              <a:t>オンライン資格確認</a:t>
            </a:r>
            <a:r>
              <a:rPr lang="ja-JP" altLang="en-US" sz="1400" kern="0" dirty="0">
                <a:solidFill>
                  <a:prstClr val="black"/>
                </a:solidFill>
                <a:latin typeface="Meiryo UI" panose="020B0604030504040204" pitchFamily="50" charset="-128"/>
                <a:ea typeface="Meiryo UI" panose="020B0604030504040204" pitchFamily="50" charset="-128"/>
                <a:hlinkClick r:id="rId3" action="ppaction://hlinksldjump"/>
              </a:rPr>
              <a:t>（資格確認限定型：簡素な資格確認の仕組み）</a:t>
            </a:r>
            <a:r>
              <a:rPr lang="ja-JP" altLang="en-US" sz="1662" kern="0" dirty="0">
                <a:solidFill>
                  <a:prstClr val="black"/>
                </a:solidFill>
                <a:latin typeface="Meiryo UI" panose="020B0604030504040204" pitchFamily="50" charset="-128"/>
                <a:ea typeface="Meiryo UI" panose="020B0604030504040204" pitchFamily="50" charset="-128"/>
                <a:hlinkClick r:id="rId3" action="ppaction://hlinksldjump"/>
              </a:rPr>
              <a:t>の概要</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4" action="ppaction://hlinksldjump"/>
              </a:rPr>
              <a:t>ポータルサイトのご案内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5" action="ppaction://hlinksldjump"/>
              </a:rPr>
              <a:t>お問い合わせ先のご案内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6" action="ppaction://hlinksldjump"/>
              </a:rPr>
              <a:t>よくあるご質問</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4357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rPr>
              <a:t>はじめに</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a:t>
            </a:r>
            <a:r>
              <a:rPr lang="ja-JP" altLang="en-US" sz="1400" kern="0" dirty="0">
                <a:solidFill>
                  <a:schemeClr val="bg1">
                    <a:lumMod val="75000"/>
                  </a:schemeClr>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schemeClr val="bg1">
                    <a:lumMod val="75000"/>
                  </a:schemeClr>
                </a:solidFill>
                <a:latin typeface="Meiryo UI" panose="020B0604030504040204" pitchFamily="50" charset="-128"/>
                <a:ea typeface="Meiryo UI" panose="020B0604030504040204" pitchFamily="50" charset="-128"/>
              </a:rPr>
              <a:t>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4407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0" y="0"/>
            <a:ext cx="9906000" cy="834228"/>
          </a:xfrm>
        </p:spPr>
        <p:txBody>
          <a:bodyPr/>
          <a:lstStyle/>
          <a:p>
            <a:r>
              <a:rPr lang="ja-JP" altLang="en-US" dirty="0">
                <a:solidFill>
                  <a:schemeClr val="bg1"/>
                </a:solidFill>
                <a:latin typeface="Meiryo UI" panose="020B0604030504040204" pitchFamily="50" charset="-128"/>
                <a:ea typeface="Meiryo UI" panose="020B0604030504040204" pitchFamily="50" charset="-128"/>
              </a:rPr>
              <a:t>１</a:t>
            </a:r>
            <a:r>
              <a:rPr lang="en-US" altLang="ja-JP" dirty="0">
                <a:solidFill>
                  <a:schemeClr val="bg1"/>
                </a:solidFill>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はじめに</a:t>
            </a:r>
            <a:br>
              <a:rPr kumimoji="1" lang="en-US" altLang="ja-JP" dirty="0">
                <a:latin typeface="Meiryo UI" panose="020B0604030504040204" pitchFamily="50" charset="-128"/>
                <a:ea typeface="Meiryo UI" panose="020B0604030504040204" pitchFamily="50" charset="-128"/>
              </a:rPr>
            </a:br>
            <a:r>
              <a:rPr kumimoji="1" lang="ja-JP" altLang="en-US" dirty="0">
                <a:latin typeface="Meiryo UI" panose="020B0604030504040204" pitchFamily="50" charset="-128"/>
                <a:ea typeface="Meiryo UI" panose="020B0604030504040204" pitchFamily="50" charset="-128"/>
              </a:rPr>
              <a:t>助産所における保険資格確認の実施方法</a:t>
            </a:r>
          </a:p>
        </p:txBody>
      </p:sp>
      <p:grpSp>
        <p:nvGrpSpPr>
          <p:cNvPr id="29" name="グループ化 28">
            <a:extLst>
              <a:ext uri="{FF2B5EF4-FFF2-40B4-BE49-F238E27FC236}">
                <a16:creationId xmlns:a16="http://schemas.microsoft.com/office/drawing/2014/main" id="{6CC8B9DB-4831-5DF7-2F95-428A4C958089}"/>
              </a:ext>
            </a:extLst>
          </p:cNvPr>
          <p:cNvGrpSpPr/>
          <p:nvPr/>
        </p:nvGrpSpPr>
        <p:grpSpPr>
          <a:xfrm>
            <a:off x="1" y="842380"/>
            <a:ext cx="9925378" cy="1554036"/>
            <a:chOff x="1" y="841458"/>
            <a:chExt cx="9925378" cy="1348238"/>
          </a:xfrm>
        </p:grpSpPr>
        <p:sp>
          <p:nvSpPr>
            <p:cNvPr id="2" name="テキスト ボックス 1">
              <a:extLst>
                <a:ext uri="{FF2B5EF4-FFF2-40B4-BE49-F238E27FC236}">
                  <a16:creationId xmlns:a16="http://schemas.microsoft.com/office/drawing/2014/main" id="{FA4EC474-544F-3496-0ECD-79BA528912D8}"/>
                </a:ext>
              </a:extLst>
            </p:cNvPr>
            <p:cNvSpPr txBox="1"/>
            <p:nvPr/>
          </p:nvSpPr>
          <p:spPr>
            <a:xfrm>
              <a:off x="1" y="841458"/>
              <a:ext cx="9925378" cy="1348238"/>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0" marR="0" lvl="0" indent="0" algn="l" defTabSz="914400" rtl="0" eaLnBrk="0" fontAlgn="base" latinLnBrk="0" hangingPunct="0">
                <a:lnSpc>
                  <a:spcPct val="100000"/>
                </a:lnSpc>
                <a:spcBef>
                  <a:spcPts val="0"/>
                </a:spcBef>
                <a:spcAft>
                  <a:spcPct val="0"/>
                </a:spcAft>
                <a:buClrTx/>
                <a:buSzTx/>
                <a:buNone/>
                <a:tabLst/>
                <a:defRPr/>
              </a:pPr>
              <a:endParaRPr kumimoji="0" lang="ja-JP" altLang="en-US" sz="140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4CF63BB4-E2CE-3AB4-68E9-0685625004F6}"/>
                </a:ext>
              </a:extLst>
            </p:cNvPr>
            <p:cNvSpPr txBox="1"/>
            <p:nvPr/>
          </p:nvSpPr>
          <p:spPr>
            <a:xfrm>
              <a:off x="11941" y="843340"/>
              <a:ext cx="9894057" cy="1201583"/>
            </a:xfrm>
            <a:prstGeom prst="rect">
              <a:avLst/>
            </a:prstGeom>
            <a:noFill/>
          </p:spPr>
          <p:txBody>
            <a:bodyPr wrap="square" lIns="91440" tIns="45720" rIns="72000" bIns="45720" rtlCol="0" anchor="t">
              <a:spAutoFit/>
            </a:bodyPr>
            <a:lstStyle/>
            <a:p>
              <a:pPr lvl="0" defTabSz="914400" eaLnBrk="0" fontAlgn="base" hangingPunct="0">
                <a:spcAft>
                  <a:spcPct val="0"/>
                </a:spcAft>
                <a:defRPr/>
              </a:pPr>
              <a:r>
                <a:rPr kumimoji="0" lang="ja-JP" altLang="en-US" sz="1400" b="0" i="0" u="none" strike="noStrike" kern="0" cap="none" spc="0" normalizeH="0" baseline="0" noProof="0" dirty="0">
                  <a:ln>
                    <a:noFill/>
                  </a:ln>
                  <a:solidFill>
                    <a:prstClr val="black"/>
                  </a:solidFill>
                  <a:effectLst/>
                  <a:uLnTx/>
                  <a:uFillTx/>
                  <a:latin typeface="Meiryo UI"/>
                  <a:ea typeface="Meiryo UI"/>
                </a:rPr>
                <a:t>令和７年（</a:t>
              </a:r>
              <a:r>
                <a:rPr kumimoji="0" lang="en-US" altLang="ja-JP" sz="1400" b="0" i="0" u="none" strike="noStrike" kern="0" cap="none" spc="0" normalizeH="0" baseline="0" noProof="0" dirty="0">
                  <a:ln>
                    <a:noFill/>
                  </a:ln>
                  <a:solidFill>
                    <a:prstClr val="black"/>
                  </a:solidFill>
                  <a:effectLst/>
                  <a:uLnTx/>
                  <a:uFillTx/>
                  <a:latin typeface="Meiryo UI"/>
                  <a:ea typeface="Meiryo UI"/>
                </a:rPr>
                <a:t>2025</a:t>
              </a:r>
              <a:r>
                <a:rPr kumimoji="0" lang="ja-JP" altLang="en-US" sz="1400" b="0" i="0" u="none" strike="noStrike" kern="0" cap="none" spc="0" normalizeH="0" baseline="0" noProof="0" dirty="0">
                  <a:ln>
                    <a:noFill/>
                  </a:ln>
                  <a:solidFill>
                    <a:prstClr val="black"/>
                  </a:solidFill>
                  <a:effectLst/>
                  <a:uLnTx/>
                  <a:uFillTx/>
                  <a:latin typeface="Meiryo UI"/>
                  <a:ea typeface="Meiryo UI"/>
                </a:rPr>
                <a:t>年）</a:t>
              </a:r>
              <a:r>
                <a:rPr kumimoji="0" lang="en-US" altLang="ja-JP" sz="1400" b="0" i="0" u="none" strike="noStrike" kern="0" cap="none" spc="0" normalizeH="0" baseline="0" noProof="0" dirty="0">
                  <a:ln>
                    <a:noFill/>
                  </a:ln>
                  <a:solidFill>
                    <a:prstClr val="black"/>
                  </a:solidFill>
                  <a:effectLst/>
                  <a:uLnTx/>
                  <a:uFillTx/>
                  <a:latin typeface="Meiryo UI"/>
                  <a:ea typeface="Meiryo UI"/>
                </a:rPr>
                <a:t>12</a:t>
              </a:r>
              <a:r>
                <a:rPr kumimoji="0" lang="ja-JP" altLang="en-US" sz="1400" b="0" i="0" u="none" strike="noStrike" kern="0" cap="none" spc="0" normalizeH="0" baseline="0" noProof="0" dirty="0">
                  <a:ln>
                    <a:noFill/>
                  </a:ln>
                  <a:solidFill>
                    <a:prstClr val="black"/>
                  </a:solidFill>
                  <a:effectLst/>
                  <a:uLnTx/>
                  <a:uFillTx/>
                  <a:latin typeface="Meiryo UI"/>
                  <a:ea typeface="Meiryo UI"/>
                </a:rPr>
                <a:t>月１日で</a:t>
              </a:r>
              <a:r>
                <a:rPr lang="ja-JP" altLang="en-US" sz="1400" kern="0" dirty="0">
                  <a:solidFill>
                    <a:prstClr val="black"/>
                  </a:solidFill>
                  <a:latin typeface="Meiryo UI"/>
                  <a:ea typeface="Meiryo UI"/>
                </a:rPr>
                <a:t>従来の健康保険証の有効期限が満了し、 </a:t>
              </a:r>
              <a:r>
                <a:rPr kumimoji="0" lang="ja-JP" altLang="en-US" sz="1400" b="0" i="0" u="none" strike="noStrike" kern="0" cap="none" spc="0" normalizeH="0" baseline="0" noProof="0" dirty="0">
                  <a:ln>
                    <a:noFill/>
                  </a:ln>
                  <a:solidFill>
                    <a:prstClr val="black"/>
                  </a:solidFill>
                  <a:effectLst/>
                  <a:uLnTx/>
                  <a:uFillTx/>
                  <a:latin typeface="Meiryo UI"/>
                  <a:ea typeface="Meiryo UI"/>
                </a:rPr>
                <a:t>マイナ保険証を基本とする仕組みに移行し</a:t>
              </a:r>
              <a:r>
                <a:rPr lang="ja-JP" altLang="en-US" sz="1400" kern="0" dirty="0">
                  <a:solidFill>
                    <a:prstClr val="black"/>
                  </a:solidFill>
                  <a:latin typeface="Meiryo UI"/>
                  <a:ea typeface="Meiryo UI"/>
                </a:rPr>
                <a:t>ました</a:t>
              </a:r>
              <a:r>
                <a:rPr kumimoji="0" lang="ja-JP" altLang="en-US" sz="1400" b="0" i="0" u="none" strike="noStrike" kern="0" cap="none" spc="0" normalizeH="0" baseline="0" noProof="0" dirty="0">
                  <a:ln>
                    <a:noFill/>
                  </a:ln>
                  <a:solidFill>
                    <a:prstClr val="black"/>
                  </a:solidFill>
                  <a:effectLst/>
                  <a:uLnTx/>
                  <a:uFillTx/>
                  <a:latin typeface="Meiryo UI"/>
                  <a:ea typeface="Meiryo UI"/>
                </a:rPr>
                <a:t>。</a:t>
              </a:r>
              <a:br>
                <a:rPr lang="en-US" altLang="ja-JP"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br>
              <a:r>
                <a:rPr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出産育児一時金等の直接支払制度を利用する</a:t>
              </a:r>
              <a:r>
                <a:rPr kumimoji="0" lang="ja-JP" altLang="en-US" sz="1400" b="0" i="0" u="none" strike="noStrike" kern="0" cap="none" spc="0" normalizeH="0" baseline="0" noProof="0" dirty="0">
                  <a:ln>
                    <a:noFill/>
                  </a:ln>
                  <a:effectLst/>
                  <a:uLnTx/>
                  <a:uFillTx/>
                  <a:latin typeface="Meiryo UI"/>
                  <a:ea typeface="Meiryo UI"/>
                </a:rPr>
                <a:t>助産所（以下「助産所」という。）</a:t>
              </a:r>
              <a:r>
                <a:rPr kumimoji="0" lang="ja-JP" altLang="en-US" sz="1400" b="0" i="0" u="none" strike="noStrike" kern="0" cap="none" spc="0" normalizeH="0" baseline="0" noProof="0" dirty="0">
                  <a:ln>
                    <a:noFill/>
                  </a:ln>
                  <a:solidFill>
                    <a:prstClr val="black"/>
                  </a:solidFill>
                  <a:effectLst/>
                  <a:uLnTx/>
                  <a:uFillTx/>
                  <a:latin typeface="Meiryo UI"/>
                  <a:ea typeface="Meiryo UI"/>
                </a:rPr>
                <a:t>において、オンラインでの保険資格の確認を必要とする場合には、以下の方法で保険資格の確認が可能です。</a:t>
              </a:r>
              <a:endParaRPr lang="en-US" altLang="ja-JP" sz="1400" i="1" kern="0" dirty="0">
                <a:solidFill>
                  <a:prstClr val="black"/>
                </a:solidFill>
                <a:latin typeface="Meiryo UI"/>
                <a:ea typeface="Meiryo UI"/>
              </a:endParaRPr>
            </a:p>
            <a:p>
              <a:pPr marL="342900" marR="0" lvl="0" indent="-342900" algn="l" defTabSz="914400" rtl="0" eaLnBrk="0" fontAlgn="base" latinLnBrk="0" hangingPunct="0">
                <a:lnSpc>
                  <a:spcPct val="100000"/>
                </a:lnSpc>
                <a:spcBef>
                  <a:spcPts val="0"/>
                </a:spcBef>
                <a:spcAft>
                  <a:spcPct val="0"/>
                </a:spcAft>
                <a:buClrTx/>
                <a:buSzTx/>
                <a:buFont typeface="+mj-ea"/>
                <a:buAutoNum type="circleNumDbPlain"/>
                <a:tabLst/>
                <a:defRPr/>
              </a:pPr>
              <a:r>
                <a:rPr lang="ja-JP" altLang="en-US" sz="1400" kern="0" dirty="0">
                  <a:solidFill>
                    <a:prstClr val="black"/>
                  </a:solidFill>
                  <a:latin typeface="Meiryo UI" panose="020B0604030504040204" pitchFamily="50" charset="-128"/>
                  <a:ea typeface="Meiryo UI" panose="020B0604030504040204" pitchFamily="50" charset="-128"/>
                </a:rPr>
                <a:t>助産所のパソコンやモバイル端末等を用いて行う</a:t>
              </a:r>
              <a:r>
                <a:rPr lang="ja-JP" altLang="en-US" sz="1400" u="sng" kern="0" dirty="0">
                  <a:solidFill>
                    <a:prstClr val="black"/>
                  </a:solidFill>
                  <a:latin typeface="Meiryo UI" panose="020B0604030504040204" pitchFamily="50" charset="-128"/>
                  <a:ea typeface="Meiryo UI" panose="020B0604030504040204" pitchFamily="50" charset="-128"/>
                </a:rPr>
                <a:t>「</a:t>
              </a:r>
              <a:r>
                <a:rPr kumimoji="0" lang="ja-JP" altLang="en-US" sz="1400" b="0" i="0" u="sng"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オンライン資格確認（資格確認限定型）」　</a:t>
              </a:r>
              <a:endParaRPr lang="en-US" altLang="ja-JP" sz="1400" u="sng" kern="0" dirty="0">
                <a:solidFill>
                  <a:prstClr val="black"/>
                </a:solidFill>
                <a:latin typeface="Meiryo UI" panose="020B0604030504040204" pitchFamily="50" charset="-128"/>
                <a:ea typeface="Meiryo UI" panose="020B0604030504040204" pitchFamily="50" charset="-128"/>
              </a:endParaRPr>
            </a:p>
            <a:p>
              <a:pPr marL="342900" marR="0" lvl="0" indent="-342900" algn="l" defTabSz="914400" rtl="0" eaLnBrk="0" fontAlgn="base" latinLnBrk="0" hangingPunct="0">
                <a:lnSpc>
                  <a:spcPct val="100000"/>
                </a:lnSpc>
                <a:spcBef>
                  <a:spcPts val="0"/>
                </a:spcBef>
                <a:spcAft>
                  <a:spcPct val="0"/>
                </a:spcAft>
                <a:buClrTx/>
                <a:buSzTx/>
                <a:buFont typeface="+mj-ea"/>
                <a:buAutoNum type="circleNumDbPlain"/>
                <a:tabLst/>
                <a:defRPr/>
              </a:pPr>
              <a:r>
                <a:rPr lang="ja-JP" altLang="en-US" sz="1400" u="sng" kern="0" dirty="0">
                  <a:solidFill>
                    <a:prstClr val="black"/>
                  </a:solidFill>
                  <a:latin typeface="Meiryo UI" panose="020B0604030504040204" pitchFamily="50" charset="-128"/>
                  <a:ea typeface="Meiryo UI" panose="020B0604030504040204" pitchFamily="50" charset="-128"/>
                </a:rPr>
                <a:t>マイナンバーカード</a:t>
              </a:r>
              <a:r>
                <a:rPr lang="ja-JP" altLang="en-US" sz="1400" kern="0" dirty="0">
                  <a:solidFill>
                    <a:prstClr val="black"/>
                  </a:solidFill>
                  <a:latin typeface="Meiryo UI" panose="020B0604030504040204" pitchFamily="50" charset="-128"/>
                  <a:ea typeface="Meiryo UI" panose="020B0604030504040204" pitchFamily="50" charset="-128"/>
                </a:rPr>
                <a:t>と利用者のモバイル端末を用いて行う</a:t>
              </a:r>
              <a:r>
                <a:rPr lang="ja-JP" altLang="en-US" sz="1400" u="sng" kern="0" dirty="0">
                  <a:solidFill>
                    <a:prstClr val="black"/>
                  </a:solidFill>
                  <a:latin typeface="Meiryo UI" panose="020B0604030504040204" pitchFamily="50" charset="-128"/>
                  <a:ea typeface="Meiryo UI" panose="020B0604030504040204" pitchFamily="50" charset="-128"/>
                </a:rPr>
                <a:t>「マイナポータルの保険資格画面の確認」の組み合わせ</a:t>
              </a:r>
              <a:endParaRPr lang="en-US" altLang="ja-JP" sz="1400" u="sng" kern="0" dirty="0">
                <a:solidFill>
                  <a:prstClr val="black"/>
                </a:solidFill>
                <a:latin typeface="Meiryo UI" panose="020B0604030504040204" pitchFamily="50" charset="-128"/>
                <a:ea typeface="Meiryo UI" panose="020B0604030504040204" pitchFamily="50" charset="-128"/>
              </a:endParaRPr>
            </a:p>
            <a:p>
              <a:pPr marR="0" lvl="0" algn="l" defTabSz="914400" rtl="0" eaLnBrk="0" fontAlgn="base" latinLnBrk="0" hangingPunct="0">
                <a:lnSpc>
                  <a:spcPct val="100000"/>
                </a:lnSpc>
                <a:spcBef>
                  <a:spcPts val="0"/>
                </a:spcBef>
                <a:spcAft>
                  <a:spcPct val="0"/>
                </a:spcAft>
                <a:buClrTx/>
                <a:buSzTx/>
                <a:tabLst/>
                <a:defRPr/>
              </a:pPr>
              <a:r>
                <a:rPr lang="ja-JP" altLang="en-US" sz="1400" kern="0" dirty="0">
                  <a:solidFill>
                    <a:prstClr val="black"/>
                  </a:solidFill>
                  <a:latin typeface="Meiryo UI" panose="020B0604030504040204" pitchFamily="50" charset="-128"/>
                  <a:ea typeface="Meiryo UI" panose="020B0604030504040204" pitchFamily="50" charset="-128"/>
                </a:rPr>
                <a:t>本資料では①オンライン資格確認（資格確認限定型）についてご紹介します。</a:t>
              </a:r>
              <a:endParaRPr lang="en-US" altLang="ja-JP" sz="1400" kern="0" dirty="0">
                <a:solidFill>
                  <a:prstClr val="black"/>
                </a:solidFill>
                <a:latin typeface="Meiryo UI" panose="020B0604030504040204" pitchFamily="50" charset="-128"/>
                <a:ea typeface="Meiryo UI" panose="020B0604030504040204" pitchFamily="50" charset="-128"/>
              </a:endParaRPr>
            </a:p>
          </p:txBody>
        </p:sp>
      </p:grpSp>
      <p:sp>
        <p:nvSpPr>
          <p:cNvPr id="30" name="正方形/長方形 29">
            <a:extLst>
              <a:ext uri="{FF2B5EF4-FFF2-40B4-BE49-F238E27FC236}">
                <a16:creationId xmlns:a16="http://schemas.microsoft.com/office/drawing/2014/main" id="{43B0ADEE-25E8-00FD-F0E1-E8938C54B741}"/>
              </a:ext>
            </a:extLst>
          </p:cNvPr>
          <p:cNvSpPr/>
          <p:nvPr/>
        </p:nvSpPr>
        <p:spPr>
          <a:xfrm>
            <a:off x="2087534" y="3061231"/>
            <a:ext cx="1302242" cy="6956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AFB2158-7B56-6E0E-251E-7C6686A63F69}"/>
              </a:ext>
            </a:extLst>
          </p:cNvPr>
          <p:cNvSpPr/>
          <p:nvPr/>
        </p:nvSpPr>
        <p:spPr>
          <a:xfrm>
            <a:off x="3105903" y="5174464"/>
            <a:ext cx="1515326" cy="320601"/>
          </a:xfrm>
          <a:prstGeom prst="rect">
            <a:avLst/>
          </a:prstGeom>
          <a:solidFill>
            <a:sysClr val="window" lastClr="FFFFFF"/>
          </a:solidFill>
        </p:spPr>
        <p:txBody>
          <a:bodyPr wrap="square" lIns="0" tIns="0" rIns="0" bIns="0">
            <a:spAutoFit/>
          </a:bodyPr>
          <a:lstStyle/>
          <a:p>
            <a:pPr marL="0" marR="0" lvl="0" indent="0" algn="ctr" defTabSz="779173" eaLnBrk="0" fontAlgn="base" latinLnBrk="0" hangingPunct="0">
              <a:lnSpc>
                <a:spcPct val="100000"/>
              </a:lnSpc>
              <a:spcBef>
                <a:spcPts val="100"/>
              </a:spcBef>
              <a:spcAft>
                <a:spcPct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利用者の資格情報を</a:t>
            </a:r>
            <a:endParaRPr kumimoji="0" lang="en-US" altLang="ja-JP" sz="10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779173" eaLnBrk="0" fontAlgn="base" latinLnBrk="0" hangingPunct="0">
              <a:lnSpc>
                <a:spcPct val="100000"/>
              </a:lnSpc>
              <a:spcBef>
                <a:spcPts val="100"/>
              </a:spcBef>
              <a:spcAft>
                <a:spcPct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取得</a:t>
            </a:r>
          </a:p>
        </p:txBody>
      </p:sp>
      <p:sp>
        <p:nvSpPr>
          <p:cNvPr id="33" name="四角形: 角を丸くする 6">
            <a:extLst>
              <a:ext uri="{FF2B5EF4-FFF2-40B4-BE49-F238E27FC236}">
                <a16:creationId xmlns:a16="http://schemas.microsoft.com/office/drawing/2014/main" id="{90337FFF-B150-E9F9-B447-C69EA0847908}"/>
              </a:ext>
            </a:extLst>
          </p:cNvPr>
          <p:cNvSpPr/>
          <p:nvPr/>
        </p:nvSpPr>
        <p:spPr bwMode="auto">
          <a:xfrm>
            <a:off x="645507" y="5549086"/>
            <a:ext cx="4107071" cy="1085043"/>
          </a:xfrm>
          <a:prstGeom prst="roundRect">
            <a:avLst>
              <a:gd name="adj" fmla="val 5088"/>
            </a:avLst>
          </a:prstGeom>
          <a:solidFill>
            <a:srgbClr val="FFFFFF"/>
          </a:solidFill>
          <a:ln w="6350" cap="flat" cmpd="sng" algn="ctr">
            <a:solidFill>
              <a:srgbClr val="004583"/>
            </a:solidFill>
            <a:prstDash val="solid"/>
            <a:round/>
            <a:headEnd type="none" w="med" len="med"/>
            <a:tailEnd type="none" w="med" len="med"/>
          </a:ln>
          <a:effectLst/>
        </p:spPr>
        <p:txBody>
          <a:bodyPr vert="horz" wrap="none" lIns="30675" tIns="30675" rIns="30675" bIns="30675" numCol="1" rtlCol="0" anchor="t" anchorCtr="0" compatLnSpc="1">
            <a:prstTxWarp prst="textNoShape">
              <a:avLst/>
            </a:prstTxWarp>
          </a:bodyPr>
          <a:lstStyle/>
          <a:p>
            <a:pPr marL="0" marR="0" lvl="0" indent="0" algn="ctr" defTabSz="779173" rtl="0" eaLnBrk="1" fontAlgn="base" latinLnBrk="0" hangingPunct="1">
              <a:lnSpc>
                <a:spcPct val="100000"/>
              </a:lnSpc>
              <a:spcBef>
                <a:spcPts val="256"/>
              </a:spcBef>
              <a:spcAft>
                <a:spcPts val="0"/>
              </a:spcAft>
              <a:buClrTx/>
              <a:buSzTx/>
              <a:buFontTx/>
              <a:buNone/>
              <a:tabLst/>
              <a:defRPr/>
            </a:pPr>
            <a:endParaRPr kumimoji="0" lang="ja-JP" altLang="en-US" sz="937"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B256C6B1-2C03-8CC2-9E18-E69F233AA6DC}"/>
              </a:ext>
            </a:extLst>
          </p:cNvPr>
          <p:cNvSpPr txBox="1"/>
          <p:nvPr/>
        </p:nvSpPr>
        <p:spPr bwMode="gray">
          <a:xfrm>
            <a:off x="1524013" y="2919543"/>
            <a:ext cx="2407424" cy="215444"/>
          </a:xfrm>
          <a:prstGeom prst="rect">
            <a:avLst/>
          </a:prstGeom>
          <a:noFill/>
        </p:spPr>
        <p:txBody>
          <a:bodyPr wrap="square" lIns="0" tIns="0" rIns="0" bIns="0" rtlCol="0" anchor="ctr">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施設</a:t>
            </a:r>
          </a:p>
        </p:txBody>
      </p:sp>
      <p:sp>
        <p:nvSpPr>
          <p:cNvPr id="37" name="正方形/長方形 36">
            <a:extLst>
              <a:ext uri="{FF2B5EF4-FFF2-40B4-BE49-F238E27FC236}">
                <a16:creationId xmlns:a16="http://schemas.microsoft.com/office/drawing/2014/main" id="{D27070A0-290E-EFB8-C685-D2431988ACD8}"/>
              </a:ext>
            </a:extLst>
          </p:cNvPr>
          <p:cNvSpPr/>
          <p:nvPr/>
        </p:nvSpPr>
        <p:spPr>
          <a:xfrm>
            <a:off x="1510782" y="6372573"/>
            <a:ext cx="2504907" cy="253916"/>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オンライン資格確認等システム</a:t>
            </a:r>
          </a:p>
        </p:txBody>
      </p:sp>
      <p:sp>
        <p:nvSpPr>
          <p:cNvPr id="38" name="正方形/長方形 37">
            <a:extLst>
              <a:ext uri="{FF2B5EF4-FFF2-40B4-BE49-F238E27FC236}">
                <a16:creationId xmlns:a16="http://schemas.microsoft.com/office/drawing/2014/main" id="{94EA4653-2CB4-0912-029E-D5D5B3E41DD3}"/>
              </a:ext>
            </a:extLst>
          </p:cNvPr>
          <p:cNvSpPr/>
          <p:nvPr/>
        </p:nvSpPr>
        <p:spPr>
          <a:xfrm>
            <a:off x="1568144" y="5738693"/>
            <a:ext cx="2390189" cy="6956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E6A393EC-E99A-FF54-C401-41AD04474390}"/>
              </a:ext>
            </a:extLst>
          </p:cNvPr>
          <p:cNvSpPr txBox="1"/>
          <p:nvPr/>
        </p:nvSpPr>
        <p:spPr bwMode="gray">
          <a:xfrm>
            <a:off x="1527240" y="5561287"/>
            <a:ext cx="2407424" cy="215444"/>
          </a:xfrm>
          <a:prstGeom prst="rect">
            <a:avLst/>
          </a:prstGeom>
          <a:noFill/>
        </p:spPr>
        <p:txBody>
          <a:bodyPr wrap="square" lIns="0" tIns="0" rIns="0" bIns="0" rtlCol="0" anchor="ctr">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支払基金・国保中央会</a:t>
            </a:r>
            <a:endParaRPr kumimoji="0" lang="en-US" altLang="ja-JP"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1" name="グループ化 50">
            <a:extLst>
              <a:ext uri="{FF2B5EF4-FFF2-40B4-BE49-F238E27FC236}">
                <a16:creationId xmlns:a16="http://schemas.microsoft.com/office/drawing/2014/main" id="{E5CC3073-CA97-255F-225F-8EBCA8A5B6EB}"/>
              </a:ext>
            </a:extLst>
          </p:cNvPr>
          <p:cNvGrpSpPr/>
          <p:nvPr/>
        </p:nvGrpSpPr>
        <p:grpSpPr>
          <a:xfrm>
            <a:off x="989812" y="3553763"/>
            <a:ext cx="542563" cy="300582"/>
            <a:chOff x="1521643" y="5724625"/>
            <a:chExt cx="654093" cy="462435"/>
          </a:xfrm>
        </p:grpSpPr>
        <p:sp>
          <p:nvSpPr>
            <p:cNvPr id="63" name="四角形: 角を丸くする 183">
              <a:extLst>
                <a:ext uri="{FF2B5EF4-FFF2-40B4-BE49-F238E27FC236}">
                  <a16:creationId xmlns:a16="http://schemas.microsoft.com/office/drawing/2014/main" id="{936AF013-CE8C-F475-76C7-F6F1673F7A50}"/>
                </a:ext>
              </a:extLst>
            </p:cNvPr>
            <p:cNvSpPr/>
            <p:nvPr/>
          </p:nvSpPr>
          <p:spPr bwMode="auto">
            <a:xfrm>
              <a:off x="1521643" y="5724625"/>
              <a:ext cx="654093" cy="462435"/>
            </a:xfrm>
            <a:prstGeom prst="roundRect">
              <a:avLst/>
            </a:prstGeom>
            <a:solidFill>
              <a:sysClr val="window" lastClr="FFFFFF"/>
            </a:solid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128" name="直線コネクタ 127">
              <a:extLst>
                <a:ext uri="{FF2B5EF4-FFF2-40B4-BE49-F238E27FC236}">
                  <a16:creationId xmlns:a16="http://schemas.microsoft.com/office/drawing/2014/main" id="{AC11819F-1A1A-F5C2-EB35-0022C5BE452B}"/>
                </a:ext>
              </a:extLst>
            </p:cNvPr>
            <p:cNvCxnSpPr>
              <a:cxnSpLocks/>
            </p:cNvCxnSpPr>
            <p:nvPr/>
          </p:nvCxnSpPr>
          <p:spPr bwMode="auto">
            <a:xfrm>
              <a:off x="1587562" y="5839155"/>
              <a:ext cx="523990" cy="0"/>
            </a:xfrm>
            <a:prstGeom prst="line">
              <a:avLst/>
            </a:prstGeom>
            <a:noFill/>
            <a:ln w="28575" cap="flat" cmpd="sng" algn="ctr">
              <a:solidFill>
                <a:srgbClr val="004583"/>
              </a:solidFill>
              <a:prstDash val="solid"/>
              <a:round/>
              <a:headEnd type="none" w="med" len="med"/>
              <a:tailEnd type="none" w="med" len="med"/>
            </a:ln>
            <a:effectLst/>
          </p:spPr>
        </p:cxnSp>
        <p:cxnSp>
          <p:nvCxnSpPr>
            <p:cNvPr id="148" name="直線コネクタ 147">
              <a:extLst>
                <a:ext uri="{FF2B5EF4-FFF2-40B4-BE49-F238E27FC236}">
                  <a16:creationId xmlns:a16="http://schemas.microsoft.com/office/drawing/2014/main" id="{DA26EBD1-6847-43CB-801F-81E20FA73CDB}"/>
                </a:ext>
              </a:extLst>
            </p:cNvPr>
            <p:cNvCxnSpPr/>
            <p:nvPr/>
          </p:nvCxnSpPr>
          <p:spPr bwMode="auto">
            <a:xfrm>
              <a:off x="1793691" y="5966120"/>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49" name="直線コネクタ 148">
              <a:extLst>
                <a:ext uri="{FF2B5EF4-FFF2-40B4-BE49-F238E27FC236}">
                  <a16:creationId xmlns:a16="http://schemas.microsoft.com/office/drawing/2014/main" id="{B0999571-7B60-1146-3F2B-E5B07991F22E}"/>
                </a:ext>
              </a:extLst>
            </p:cNvPr>
            <p:cNvCxnSpPr/>
            <p:nvPr/>
          </p:nvCxnSpPr>
          <p:spPr bwMode="auto">
            <a:xfrm>
              <a:off x="1793691" y="6031009"/>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95" name="直線コネクタ 194">
              <a:extLst>
                <a:ext uri="{FF2B5EF4-FFF2-40B4-BE49-F238E27FC236}">
                  <a16:creationId xmlns:a16="http://schemas.microsoft.com/office/drawing/2014/main" id="{3E88DC8B-3357-3E18-E5D9-A8EAF272561F}"/>
                </a:ext>
              </a:extLst>
            </p:cNvPr>
            <p:cNvCxnSpPr/>
            <p:nvPr/>
          </p:nvCxnSpPr>
          <p:spPr bwMode="auto">
            <a:xfrm>
              <a:off x="1793691" y="6092042"/>
              <a:ext cx="316565" cy="0"/>
            </a:xfrm>
            <a:prstGeom prst="line">
              <a:avLst/>
            </a:prstGeom>
            <a:noFill/>
            <a:ln w="28575" cap="flat" cmpd="sng" algn="ctr">
              <a:solidFill>
                <a:srgbClr val="004583"/>
              </a:solidFill>
              <a:prstDash val="solid"/>
              <a:round/>
              <a:headEnd type="none" w="med" len="med"/>
              <a:tailEnd type="none" w="med" len="med"/>
            </a:ln>
            <a:effectLst/>
          </p:spPr>
        </p:cxnSp>
        <p:pic>
          <p:nvPicPr>
            <p:cNvPr id="196" name="グラフィックス 189" descr="ユーザー">
              <a:extLst>
                <a:ext uri="{FF2B5EF4-FFF2-40B4-BE49-F238E27FC236}">
                  <a16:creationId xmlns:a16="http://schemas.microsoft.com/office/drawing/2014/main" id="{F73FC6F1-F361-11D2-7EA0-73EC3AE83AF4}"/>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51138" y="5905464"/>
              <a:ext cx="234800" cy="234800"/>
            </a:xfrm>
            <a:prstGeom prst="rect">
              <a:avLst/>
            </a:prstGeom>
          </p:spPr>
        </p:pic>
        <p:sp>
          <p:nvSpPr>
            <p:cNvPr id="197" name="正方形/長方形 196">
              <a:extLst>
                <a:ext uri="{FF2B5EF4-FFF2-40B4-BE49-F238E27FC236}">
                  <a16:creationId xmlns:a16="http://schemas.microsoft.com/office/drawing/2014/main" id="{BC9881A6-924E-220C-387E-919221EA3C5E}"/>
                </a:ext>
              </a:extLst>
            </p:cNvPr>
            <p:cNvSpPr/>
            <p:nvPr/>
          </p:nvSpPr>
          <p:spPr bwMode="auto">
            <a:xfrm>
              <a:off x="1587562" y="5898505"/>
              <a:ext cx="158303" cy="214238"/>
            </a:xfrm>
            <a:prstGeom prst="rect">
              <a:avLst/>
            </a:prstGeom>
            <a:no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sp>
        <p:nvSpPr>
          <p:cNvPr id="198" name="正方形/長方形 197">
            <a:extLst>
              <a:ext uri="{FF2B5EF4-FFF2-40B4-BE49-F238E27FC236}">
                <a16:creationId xmlns:a16="http://schemas.microsoft.com/office/drawing/2014/main" id="{FE06A094-ECD6-1E4B-5602-EE60090930B6}"/>
              </a:ext>
            </a:extLst>
          </p:cNvPr>
          <p:cNvSpPr/>
          <p:nvPr/>
        </p:nvSpPr>
        <p:spPr>
          <a:xfrm>
            <a:off x="515276" y="3830052"/>
            <a:ext cx="1656253" cy="215444"/>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マイナンバーカード</a:t>
            </a:r>
          </a:p>
        </p:txBody>
      </p:sp>
      <p:cxnSp>
        <p:nvCxnSpPr>
          <p:cNvPr id="200" name="直線矢印コネクタ 199">
            <a:extLst>
              <a:ext uri="{FF2B5EF4-FFF2-40B4-BE49-F238E27FC236}">
                <a16:creationId xmlns:a16="http://schemas.microsoft.com/office/drawing/2014/main" id="{93AE16A8-CD81-1F3E-02E3-05EF6DC13B3F}"/>
              </a:ext>
            </a:extLst>
          </p:cNvPr>
          <p:cNvCxnSpPr/>
          <p:nvPr/>
        </p:nvCxnSpPr>
        <p:spPr>
          <a:xfrm>
            <a:off x="2531400" y="5171582"/>
            <a:ext cx="0" cy="3240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1D720059-233E-0EA6-052E-8AA6C0848483}"/>
              </a:ext>
            </a:extLst>
          </p:cNvPr>
          <p:cNvCxnSpPr>
            <a:cxnSpLocks/>
          </p:cNvCxnSpPr>
          <p:nvPr/>
        </p:nvCxnSpPr>
        <p:spPr>
          <a:xfrm flipH="1" flipV="1">
            <a:off x="2885693" y="5171583"/>
            <a:ext cx="0" cy="3240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2" name="矢印: 環状 201">
            <a:extLst>
              <a:ext uri="{FF2B5EF4-FFF2-40B4-BE49-F238E27FC236}">
                <a16:creationId xmlns:a16="http://schemas.microsoft.com/office/drawing/2014/main" id="{BBC3410F-CA71-6881-5460-C58F85F7AA90}"/>
              </a:ext>
            </a:extLst>
          </p:cNvPr>
          <p:cNvSpPr/>
          <p:nvPr/>
        </p:nvSpPr>
        <p:spPr bwMode="auto">
          <a:xfrm rot="21357999">
            <a:off x="1019131" y="3624842"/>
            <a:ext cx="1361244" cy="978408"/>
          </a:xfrm>
          <a:prstGeom prst="circularArrow">
            <a:avLst>
              <a:gd name="adj1" fmla="val 1225"/>
              <a:gd name="adj2" fmla="val 647822"/>
              <a:gd name="adj3" fmla="val 20301625"/>
              <a:gd name="adj4" fmla="val 16378939"/>
              <a:gd name="adj5" fmla="val 6758"/>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36000" tIns="72000" rIns="36000" bIns="72000" numCol="1" rtlCol="0" anchor="t" anchorCtr="0" compatLnSpc="1">
            <a:prstTxWarp prst="textNoShape">
              <a:avLst/>
            </a:prstTxWarp>
          </a:bodyPr>
          <a:lstStyle/>
          <a:p>
            <a:pPr algn="ctr" fontAlgn="base">
              <a:lnSpc>
                <a:spcPct val="110000"/>
              </a:lnSpc>
              <a:spcBef>
                <a:spcPct val="40000"/>
              </a:spcBef>
            </a:pPr>
            <a:endParaRPr kumimoji="1" lang="ja-JP" altLang="en-US" sz="1000">
              <a:latin typeface="Meiryo UI" panose="020B0604030504040204" pitchFamily="50" charset="-128"/>
              <a:ea typeface="Meiryo UI" panose="020B0604030504040204" pitchFamily="50" charset="-128"/>
            </a:endParaRPr>
          </a:p>
        </p:txBody>
      </p:sp>
      <p:sp>
        <p:nvSpPr>
          <p:cNvPr id="203" name="テキスト ボックス 202">
            <a:extLst>
              <a:ext uri="{FF2B5EF4-FFF2-40B4-BE49-F238E27FC236}">
                <a16:creationId xmlns:a16="http://schemas.microsoft.com/office/drawing/2014/main" id="{B3D4C0DE-BA72-1FC7-F5D5-87A1F303BD00}"/>
              </a:ext>
            </a:extLst>
          </p:cNvPr>
          <p:cNvSpPr txBox="1"/>
          <p:nvPr/>
        </p:nvSpPr>
        <p:spPr>
          <a:xfrm>
            <a:off x="1559527" y="3362358"/>
            <a:ext cx="2115905" cy="553998"/>
          </a:xfrm>
          <a:prstGeom prst="rect">
            <a:avLst/>
          </a:prstGeom>
          <a:noFill/>
        </p:spPr>
        <p:txBody>
          <a:bodyPr wrap="square">
            <a:spAutoFit/>
          </a:bodyPr>
          <a:lstStyle/>
          <a:p>
            <a:pPr algn="ctr"/>
            <a:r>
              <a:rPr lang="ja-JP" altLang="en-US" sz="1000" b="1" dirty="0">
                <a:latin typeface="Meiryo UI" panose="020B0604030504040204" pitchFamily="50" charset="-128"/>
                <a:ea typeface="Meiryo UI" panose="020B0604030504040204" pitchFamily="50" charset="-128"/>
              </a:rPr>
              <a:t>本人確認を実施し、</a:t>
            </a:r>
            <a:endParaRPr lang="en-US" altLang="ja-JP" sz="1000" b="1" dirty="0">
              <a:latin typeface="Meiryo UI" panose="020B0604030504040204" pitchFamily="50" charset="-128"/>
              <a:ea typeface="Meiryo UI"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rPr>
              <a:t>マイナンバーカード</a:t>
            </a:r>
            <a:endParaRPr lang="en-US" altLang="ja-JP" sz="1000" b="1" dirty="0">
              <a:latin typeface="Meiryo UI" panose="020B0604030504040204" pitchFamily="50" charset="-128"/>
              <a:ea typeface="Meiryo UI" panose="020B0604030504040204" pitchFamily="50" charset="-128"/>
            </a:endParaRPr>
          </a:p>
          <a:p>
            <a:pPr algn="ctr"/>
            <a:r>
              <a:rPr lang="ja-JP" altLang="en-US" sz="1000" b="1" dirty="0">
                <a:latin typeface="Meiryo UI" panose="020B0604030504040204" pitchFamily="50" charset="-128"/>
                <a:ea typeface="Meiryo UI" panose="020B0604030504040204" pitchFamily="50" charset="-128"/>
              </a:rPr>
              <a:t>を読み取り</a:t>
            </a:r>
          </a:p>
        </p:txBody>
      </p:sp>
      <p:sp>
        <p:nvSpPr>
          <p:cNvPr id="204" name="四角形: 角を丸くする 203">
            <a:extLst>
              <a:ext uri="{FF2B5EF4-FFF2-40B4-BE49-F238E27FC236}">
                <a16:creationId xmlns:a16="http://schemas.microsoft.com/office/drawing/2014/main" id="{97B5D79C-16AB-E205-A0C9-23CC86A34EC3}"/>
              </a:ext>
            </a:extLst>
          </p:cNvPr>
          <p:cNvSpPr/>
          <p:nvPr/>
        </p:nvSpPr>
        <p:spPr bwMode="auto">
          <a:xfrm>
            <a:off x="752590" y="4075277"/>
            <a:ext cx="3959048" cy="1003242"/>
          </a:xfrm>
          <a:prstGeom prst="roundRect">
            <a:avLst/>
          </a:prstGeom>
          <a:solidFill>
            <a:srgbClr val="DCE6F2"/>
          </a:solidFill>
          <a:ln w="12700" cap="flat" cmpd="sng" algn="ctr">
            <a:solidFill>
              <a:schemeClr val="accent1">
                <a:lumMod val="20000"/>
                <a:lumOff val="80000"/>
              </a:schemeClr>
            </a:solidFill>
            <a:prstDash val="solid"/>
            <a:round/>
            <a:headEnd type="none" w="med" len="med"/>
            <a:tailEnd type="none" w="med" len="med"/>
          </a:ln>
          <a:effectLst/>
        </p:spPr>
        <p:txBody>
          <a:bodyPr vert="horz" wrap="square" lIns="36000" tIns="72000" rIns="36000" bIns="72000" numCol="1" rtlCol="0" anchor="t" anchorCtr="0" compatLnSpc="1">
            <a:prstTxWarp prst="textNoShape">
              <a:avLst/>
            </a:prstTxWarp>
          </a:bodyPr>
          <a:lstStyle/>
          <a:p>
            <a:pPr algn="ctr" fontAlgn="base">
              <a:lnSpc>
                <a:spcPct val="110000"/>
              </a:lnSpc>
              <a:spcBef>
                <a:spcPct val="40000"/>
              </a:spcBef>
            </a:pPr>
            <a:endParaRPr kumimoji="1" lang="ja-JP" altLang="en-US" sz="1000">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D8E24DB9-B1E4-A3DF-8381-2A29BB41127E}"/>
              </a:ext>
            </a:extLst>
          </p:cNvPr>
          <p:cNvSpPr txBox="1"/>
          <p:nvPr/>
        </p:nvSpPr>
        <p:spPr>
          <a:xfrm>
            <a:off x="1715145" y="4707472"/>
            <a:ext cx="2155137" cy="221521"/>
          </a:xfrm>
          <a:prstGeom prst="rect">
            <a:avLst/>
          </a:prstGeom>
          <a:noFill/>
        </p:spPr>
        <p:txBody>
          <a:bodyPr wrap="square">
            <a:spAutoFit/>
          </a:bodyPr>
          <a:lstStyle/>
          <a:p>
            <a:pPr marL="108000" marR="0" lvl="0" indent="0" algn="ctr" defTabSz="914400" rtl="0" eaLnBrk="1" fontAlgn="auto" latinLnBrk="0" hangingPunct="1">
              <a:lnSpc>
                <a:spcPct val="100000"/>
              </a:lnSpc>
              <a:spcBef>
                <a:spcPts val="150"/>
              </a:spcBef>
              <a:spcAft>
                <a:spcPts val="0"/>
              </a:spcAft>
              <a:buClr>
                <a:srgbClr val="10CF9B"/>
              </a:buClr>
              <a:buSzTx/>
              <a:buFontTx/>
              <a:buNone/>
              <a:tabLst/>
              <a:defRPr/>
            </a:pPr>
            <a:r>
              <a:rPr kumimoji="1" lang="ja-JP" altLang="en-US" sz="800" b="0"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スマートフォン</a:t>
            </a:r>
            <a:endParaRPr kumimoji="1" lang="en-US" altLang="ja-JP" sz="800" b="0"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p:txBody>
      </p:sp>
      <p:sp>
        <p:nvSpPr>
          <p:cNvPr id="206" name="正方形/長方形 205">
            <a:extLst>
              <a:ext uri="{FF2B5EF4-FFF2-40B4-BE49-F238E27FC236}">
                <a16:creationId xmlns:a16="http://schemas.microsoft.com/office/drawing/2014/main" id="{E67A7862-CB53-D891-B4D8-C0C7734527EC}"/>
              </a:ext>
            </a:extLst>
          </p:cNvPr>
          <p:cNvSpPr/>
          <p:nvPr/>
        </p:nvSpPr>
        <p:spPr>
          <a:xfrm>
            <a:off x="1944886" y="4403612"/>
            <a:ext cx="594204" cy="1785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ysClr val="windowText" lastClr="000000"/>
                </a:solidFill>
                <a:latin typeface="Meiryo UI" panose="020B0604030504040204" pitchFamily="50" charset="-128"/>
                <a:ea typeface="Meiryo UI" panose="020B0604030504040204" pitchFamily="50" charset="-128"/>
              </a:rPr>
              <a:t>or</a:t>
            </a:r>
            <a:endParaRPr kumimoji="1" lang="ja-JP" altLang="en-US" sz="1200">
              <a:solidFill>
                <a:sysClr val="windowText" lastClr="000000"/>
              </a:solidFill>
              <a:latin typeface="Meiryo UI" panose="020B0604030504040204" pitchFamily="50" charset="-128"/>
              <a:ea typeface="Meiryo UI" panose="020B0604030504040204" pitchFamily="50" charset="-128"/>
            </a:endParaRPr>
          </a:p>
        </p:txBody>
      </p:sp>
      <p:sp>
        <p:nvSpPr>
          <p:cNvPr id="207" name="正方形/長方形 206">
            <a:extLst>
              <a:ext uri="{FF2B5EF4-FFF2-40B4-BE49-F238E27FC236}">
                <a16:creationId xmlns:a16="http://schemas.microsoft.com/office/drawing/2014/main" id="{36539E67-E9C4-0E87-678F-4A66B4D7325B}"/>
              </a:ext>
            </a:extLst>
          </p:cNvPr>
          <p:cNvSpPr/>
          <p:nvPr/>
        </p:nvSpPr>
        <p:spPr>
          <a:xfrm>
            <a:off x="3028049" y="4403612"/>
            <a:ext cx="594204" cy="1737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ysClr val="windowText" lastClr="000000"/>
                </a:solidFill>
                <a:latin typeface="Meiryo UI" panose="020B0604030504040204" pitchFamily="50" charset="-128"/>
                <a:ea typeface="Meiryo UI" panose="020B0604030504040204" pitchFamily="50" charset="-128"/>
              </a:rPr>
              <a:t>or</a:t>
            </a:r>
            <a:endParaRPr kumimoji="1" lang="ja-JP" altLang="en-US" sz="1200">
              <a:solidFill>
                <a:sysClr val="windowText" lastClr="000000"/>
              </a:solidFill>
              <a:latin typeface="Meiryo UI" panose="020B0604030504040204" pitchFamily="50" charset="-128"/>
              <a:ea typeface="Meiryo UI" panose="020B0604030504040204" pitchFamily="50" charset="-128"/>
            </a:endParaRPr>
          </a:p>
        </p:txBody>
      </p:sp>
      <p:sp>
        <p:nvSpPr>
          <p:cNvPr id="208" name="テキスト ボックス 207">
            <a:extLst>
              <a:ext uri="{FF2B5EF4-FFF2-40B4-BE49-F238E27FC236}">
                <a16:creationId xmlns:a16="http://schemas.microsoft.com/office/drawing/2014/main" id="{E511C3C2-3D4F-79B9-2207-A7693B48586F}"/>
              </a:ext>
            </a:extLst>
          </p:cNvPr>
          <p:cNvSpPr txBox="1"/>
          <p:nvPr/>
        </p:nvSpPr>
        <p:spPr>
          <a:xfrm>
            <a:off x="2169820" y="4053794"/>
            <a:ext cx="1115562" cy="253166"/>
          </a:xfrm>
          <a:prstGeom prst="rect">
            <a:avLst/>
          </a:prstGeom>
          <a:noFill/>
        </p:spPr>
        <p:txBody>
          <a:bodyPr wrap="none" rtlCol="0" anchor="ctr">
            <a:spAutoFit/>
          </a:bodyPr>
          <a:lstStyle/>
          <a:p>
            <a:pPr algn="ctr">
              <a:lnSpc>
                <a:spcPct val="100000"/>
              </a:lnSpc>
            </a:pPr>
            <a:r>
              <a:rPr kumimoji="1" lang="ja-JP" altLang="en-US" sz="1000" i="0" dirty="0">
                <a:latin typeface="Meiryo UI" panose="020B0604030504040204" pitchFamily="50" charset="-128"/>
                <a:ea typeface="Meiryo UI" panose="020B0604030504040204" pitchFamily="50" charset="-128"/>
              </a:rPr>
              <a:t>施設の端末</a:t>
            </a:r>
          </a:p>
        </p:txBody>
      </p:sp>
      <p:grpSp>
        <p:nvGrpSpPr>
          <p:cNvPr id="209" name="Group 132">
            <a:extLst>
              <a:ext uri="{FF2B5EF4-FFF2-40B4-BE49-F238E27FC236}">
                <a16:creationId xmlns:a16="http://schemas.microsoft.com/office/drawing/2014/main" id="{CE1D62B7-018D-5260-7A64-13F74C2B75F5}"/>
              </a:ext>
            </a:extLst>
          </p:cNvPr>
          <p:cNvGrpSpPr>
            <a:grpSpLocks noChangeAspect="1"/>
          </p:cNvGrpSpPr>
          <p:nvPr/>
        </p:nvGrpSpPr>
        <p:grpSpPr bwMode="auto">
          <a:xfrm>
            <a:off x="2693902" y="4352216"/>
            <a:ext cx="218836" cy="277339"/>
            <a:chOff x="6631" y="1741"/>
            <a:chExt cx="249" cy="427"/>
          </a:xfrm>
          <a:solidFill>
            <a:schemeClr val="tx2"/>
          </a:solidFill>
        </p:grpSpPr>
        <p:sp>
          <p:nvSpPr>
            <p:cNvPr id="210" name="Freeform 133">
              <a:extLst>
                <a:ext uri="{FF2B5EF4-FFF2-40B4-BE49-F238E27FC236}">
                  <a16:creationId xmlns:a16="http://schemas.microsoft.com/office/drawing/2014/main" id="{7AC633F3-6E91-2225-B9B4-1405B69933B1}"/>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Meiryo UI" panose="020B0604030504040204" pitchFamily="50" charset="-128"/>
                <a:ea typeface="Meiryo UI" panose="020B0604030504040204" pitchFamily="50" charset="-128"/>
              </a:endParaRPr>
            </a:p>
          </p:txBody>
        </p:sp>
        <p:sp>
          <p:nvSpPr>
            <p:cNvPr id="212" name="Freeform 134">
              <a:extLst>
                <a:ext uri="{FF2B5EF4-FFF2-40B4-BE49-F238E27FC236}">
                  <a16:creationId xmlns:a16="http://schemas.microsoft.com/office/drawing/2014/main" id="{53C5B441-B1D5-52A0-DEC6-D182E3E2E0BA}"/>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Meiryo UI" panose="020B0604030504040204" pitchFamily="50" charset="-128"/>
                <a:ea typeface="Meiryo UI" panose="020B0604030504040204" pitchFamily="50" charset="-128"/>
              </a:endParaRPr>
            </a:p>
          </p:txBody>
        </p:sp>
        <p:sp>
          <p:nvSpPr>
            <p:cNvPr id="213" name="Freeform 135">
              <a:extLst>
                <a:ext uri="{FF2B5EF4-FFF2-40B4-BE49-F238E27FC236}">
                  <a16:creationId xmlns:a16="http://schemas.microsoft.com/office/drawing/2014/main" id="{802DAE40-C832-8C79-CAB9-4020FD4DE126}"/>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Meiryo UI" panose="020B0604030504040204" pitchFamily="50" charset="-128"/>
                <a:ea typeface="Meiryo UI" panose="020B0604030504040204" pitchFamily="50" charset="-128"/>
              </a:endParaRPr>
            </a:p>
          </p:txBody>
        </p:sp>
        <p:sp>
          <p:nvSpPr>
            <p:cNvPr id="214" name="Oval 136">
              <a:extLst>
                <a:ext uri="{FF2B5EF4-FFF2-40B4-BE49-F238E27FC236}">
                  <a16:creationId xmlns:a16="http://schemas.microsoft.com/office/drawing/2014/main" id="{95F74081-0F6D-27EB-7BF9-373BB616AD05}"/>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Meiryo UI" panose="020B0604030504040204" pitchFamily="50" charset="-128"/>
                <a:ea typeface="Meiryo UI" panose="020B0604030504040204" pitchFamily="50" charset="-128"/>
              </a:endParaRPr>
            </a:p>
          </p:txBody>
        </p:sp>
      </p:grpSp>
      <p:grpSp>
        <p:nvGrpSpPr>
          <p:cNvPr id="215" name="グループ化 214">
            <a:extLst>
              <a:ext uri="{FF2B5EF4-FFF2-40B4-BE49-F238E27FC236}">
                <a16:creationId xmlns:a16="http://schemas.microsoft.com/office/drawing/2014/main" id="{27F72585-A682-1A46-7B27-FF9FFC7FF42A}"/>
              </a:ext>
            </a:extLst>
          </p:cNvPr>
          <p:cNvGrpSpPr/>
          <p:nvPr/>
        </p:nvGrpSpPr>
        <p:grpSpPr>
          <a:xfrm>
            <a:off x="3749479" y="4339968"/>
            <a:ext cx="594204" cy="301044"/>
            <a:chOff x="-1151740" y="5111069"/>
            <a:chExt cx="475822" cy="328483"/>
          </a:xfrm>
        </p:grpSpPr>
        <p:grpSp>
          <p:nvGrpSpPr>
            <p:cNvPr id="216" name="グループ化 215">
              <a:extLst>
                <a:ext uri="{FF2B5EF4-FFF2-40B4-BE49-F238E27FC236}">
                  <a16:creationId xmlns:a16="http://schemas.microsoft.com/office/drawing/2014/main" id="{FE11D4D6-D4C5-A14B-2034-4DFB9354F368}"/>
                </a:ext>
              </a:extLst>
            </p:cNvPr>
            <p:cNvGrpSpPr/>
            <p:nvPr/>
          </p:nvGrpSpPr>
          <p:grpSpPr>
            <a:xfrm>
              <a:off x="-1151740" y="5173317"/>
              <a:ext cx="142414" cy="197769"/>
              <a:chOff x="3477163" y="3364681"/>
              <a:chExt cx="283612" cy="429322"/>
            </a:xfrm>
          </p:grpSpPr>
          <p:grpSp>
            <p:nvGrpSpPr>
              <p:cNvPr id="222" name="グループ化 221">
                <a:extLst>
                  <a:ext uri="{FF2B5EF4-FFF2-40B4-BE49-F238E27FC236}">
                    <a16:creationId xmlns:a16="http://schemas.microsoft.com/office/drawing/2014/main" id="{DD6DB3AA-6E9D-E0EA-4AAF-B556A65F788E}"/>
                  </a:ext>
                </a:extLst>
              </p:cNvPr>
              <p:cNvGrpSpPr/>
              <p:nvPr/>
            </p:nvGrpSpPr>
            <p:grpSpPr>
              <a:xfrm>
                <a:off x="3477163" y="3364681"/>
                <a:ext cx="283612" cy="429322"/>
                <a:chOff x="-1135157" y="5250229"/>
                <a:chExt cx="238419" cy="429322"/>
              </a:xfrm>
            </p:grpSpPr>
            <p:sp>
              <p:nvSpPr>
                <p:cNvPr id="225" name="四角形: 角を丸くする 224">
                  <a:extLst>
                    <a:ext uri="{FF2B5EF4-FFF2-40B4-BE49-F238E27FC236}">
                      <a16:creationId xmlns:a16="http://schemas.microsoft.com/office/drawing/2014/main" id="{16393673-CE5D-835A-7262-ADBDF6F3C6B4}"/>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230" name="楕円 229">
                  <a:extLst>
                    <a:ext uri="{FF2B5EF4-FFF2-40B4-BE49-F238E27FC236}">
                      <a16:creationId xmlns:a16="http://schemas.microsoft.com/office/drawing/2014/main" id="{00A8458A-4E28-E43C-CB72-6ED102621203}"/>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232" name="正方形/長方形 231">
                  <a:extLst>
                    <a:ext uri="{FF2B5EF4-FFF2-40B4-BE49-F238E27FC236}">
                      <a16:creationId xmlns:a16="http://schemas.microsoft.com/office/drawing/2014/main" id="{DB40A6A2-57BE-C24C-4646-8B268EDB1B23}"/>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cxnSp>
            <p:nvCxnSpPr>
              <p:cNvPr id="223" name="直線コネクタ 222">
                <a:extLst>
                  <a:ext uri="{FF2B5EF4-FFF2-40B4-BE49-F238E27FC236}">
                    <a16:creationId xmlns:a16="http://schemas.microsoft.com/office/drawing/2014/main" id="{F58C59A8-C7FC-0CE7-309E-F75B3A072659}"/>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224" name="楕円 223">
                <a:extLst>
                  <a:ext uri="{FF2B5EF4-FFF2-40B4-BE49-F238E27FC236}">
                    <a16:creationId xmlns:a16="http://schemas.microsoft.com/office/drawing/2014/main" id="{DC2F4441-BAD6-CA8B-558A-6296C536AD2E}"/>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grpSp>
          <p:nvGrpSpPr>
            <p:cNvPr id="217" name="Group 132">
              <a:extLst>
                <a:ext uri="{FF2B5EF4-FFF2-40B4-BE49-F238E27FC236}">
                  <a16:creationId xmlns:a16="http://schemas.microsoft.com/office/drawing/2014/main" id="{19E4A8D1-40B9-FF04-25A5-5DED2B0EDDBD}"/>
                </a:ext>
              </a:extLst>
            </p:cNvPr>
            <p:cNvGrpSpPr>
              <a:grpSpLocks noChangeAspect="1"/>
            </p:cNvGrpSpPr>
            <p:nvPr/>
          </p:nvGrpSpPr>
          <p:grpSpPr bwMode="auto">
            <a:xfrm>
              <a:off x="-959882" y="5111069"/>
              <a:ext cx="283964" cy="328483"/>
              <a:chOff x="6631" y="1741"/>
              <a:chExt cx="249" cy="427"/>
            </a:xfrm>
            <a:solidFill>
              <a:schemeClr val="tx2"/>
            </a:solidFill>
          </p:grpSpPr>
          <p:sp>
            <p:nvSpPr>
              <p:cNvPr id="218" name="Freeform 133">
                <a:extLst>
                  <a:ext uri="{FF2B5EF4-FFF2-40B4-BE49-F238E27FC236}">
                    <a16:creationId xmlns:a16="http://schemas.microsoft.com/office/drawing/2014/main" id="{1149938D-2FFF-CD72-713C-9F73867BD920}"/>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19" name="Freeform 134">
                <a:extLst>
                  <a:ext uri="{FF2B5EF4-FFF2-40B4-BE49-F238E27FC236}">
                    <a16:creationId xmlns:a16="http://schemas.microsoft.com/office/drawing/2014/main" id="{39749F0C-09F4-F755-A566-4DB94C33EE17}"/>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20" name="Freeform 135">
                <a:extLst>
                  <a:ext uri="{FF2B5EF4-FFF2-40B4-BE49-F238E27FC236}">
                    <a16:creationId xmlns:a16="http://schemas.microsoft.com/office/drawing/2014/main" id="{2C6EA55C-DCE2-F621-A7ED-75702790FC31}"/>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21" name="Oval 136">
                <a:extLst>
                  <a:ext uri="{FF2B5EF4-FFF2-40B4-BE49-F238E27FC236}">
                    <a16:creationId xmlns:a16="http://schemas.microsoft.com/office/drawing/2014/main" id="{CBE97267-D2AD-CEF2-0B30-68EFBA0A25BD}"/>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grpSp>
      </p:grpSp>
      <p:grpSp>
        <p:nvGrpSpPr>
          <p:cNvPr id="233" name="グループ化 232">
            <a:extLst>
              <a:ext uri="{FF2B5EF4-FFF2-40B4-BE49-F238E27FC236}">
                <a16:creationId xmlns:a16="http://schemas.microsoft.com/office/drawing/2014/main" id="{449E5969-A115-6DC4-A795-594A7437A1E3}"/>
              </a:ext>
            </a:extLst>
          </p:cNvPr>
          <p:cNvGrpSpPr/>
          <p:nvPr/>
        </p:nvGrpSpPr>
        <p:grpSpPr>
          <a:xfrm>
            <a:off x="1216430" y="4289672"/>
            <a:ext cx="644062" cy="401635"/>
            <a:chOff x="225279" y="3104775"/>
            <a:chExt cx="784781" cy="641146"/>
          </a:xfrm>
        </p:grpSpPr>
        <p:grpSp>
          <p:nvGrpSpPr>
            <p:cNvPr id="234" name="グループ化 233">
              <a:extLst>
                <a:ext uri="{FF2B5EF4-FFF2-40B4-BE49-F238E27FC236}">
                  <a16:creationId xmlns:a16="http://schemas.microsoft.com/office/drawing/2014/main" id="{AB936691-40CE-3650-6E94-4ABAC797CB4D}"/>
                </a:ext>
              </a:extLst>
            </p:cNvPr>
            <p:cNvGrpSpPr>
              <a:grpSpLocks noChangeAspect="1"/>
            </p:cNvGrpSpPr>
            <p:nvPr/>
          </p:nvGrpSpPr>
          <p:grpSpPr>
            <a:xfrm>
              <a:off x="225279" y="3324492"/>
              <a:ext cx="318826" cy="278319"/>
              <a:chOff x="-1809750" y="5561443"/>
              <a:chExt cx="522697" cy="492636"/>
            </a:xfrm>
          </p:grpSpPr>
          <p:grpSp>
            <p:nvGrpSpPr>
              <p:cNvPr id="238" name="グループ化 237">
                <a:extLst>
                  <a:ext uri="{FF2B5EF4-FFF2-40B4-BE49-F238E27FC236}">
                    <a16:creationId xmlns:a16="http://schemas.microsoft.com/office/drawing/2014/main" id="{B2666ED7-970C-7E6D-B6D0-C814084EAB95}"/>
                  </a:ext>
                </a:extLst>
              </p:cNvPr>
              <p:cNvGrpSpPr/>
              <p:nvPr/>
            </p:nvGrpSpPr>
            <p:grpSpPr>
              <a:xfrm>
                <a:off x="-1809750" y="5586077"/>
                <a:ext cx="283612" cy="429322"/>
                <a:chOff x="3477163" y="3364681"/>
                <a:chExt cx="283612" cy="429322"/>
              </a:xfrm>
            </p:grpSpPr>
            <p:grpSp>
              <p:nvGrpSpPr>
                <p:cNvPr id="251" name="グループ化 250">
                  <a:extLst>
                    <a:ext uri="{FF2B5EF4-FFF2-40B4-BE49-F238E27FC236}">
                      <a16:creationId xmlns:a16="http://schemas.microsoft.com/office/drawing/2014/main" id="{A0B9B915-7A14-6271-E0A5-105939E99355}"/>
                    </a:ext>
                  </a:extLst>
                </p:cNvPr>
                <p:cNvGrpSpPr/>
                <p:nvPr/>
              </p:nvGrpSpPr>
              <p:grpSpPr>
                <a:xfrm>
                  <a:off x="3477163" y="3364681"/>
                  <a:ext cx="283612" cy="429322"/>
                  <a:chOff x="-1135157" y="5250229"/>
                  <a:chExt cx="238419" cy="429322"/>
                </a:xfrm>
              </p:grpSpPr>
              <p:sp>
                <p:nvSpPr>
                  <p:cNvPr id="254" name="四角形: 角を丸くする 253">
                    <a:extLst>
                      <a:ext uri="{FF2B5EF4-FFF2-40B4-BE49-F238E27FC236}">
                        <a16:creationId xmlns:a16="http://schemas.microsoft.com/office/drawing/2014/main" id="{B3112210-6FD5-0064-BE0E-680FBA0A926E}"/>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255" name="楕円 254">
                    <a:extLst>
                      <a:ext uri="{FF2B5EF4-FFF2-40B4-BE49-F238E27FC236}">
                        <a16:creationId xmlns:a16="http://schemas.microsoft.com/office/drawing/2014/main" id="{9766B03C-04FF-5CB9-67FD-CDEDF577F84F}"/>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sp>
                <p:nvSpPr>
                  <p:cNvPr id="256" name="正方形/長方形 255">
                    <a:extLst>
                      <a:ext uri="{FF2B5EF4-FFF2-40B4-BE49-F238E27FC236}">
                        <a16:creationId xmlns:a16="http://schemas.microsoft.com/office/drawing/2014/main" id="{47107809-5EFD-309E-BE3B-AACC467A1C54}"/>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cxnSp>
              <p:nvCxnSpPr>
                <p:cNvPr id="252" name="直線コネクタ 251">
                  <a:extLst>
                    <a:ext uri="{FF2B5EF4-FFF2-40B4-BE49-F238E27FC236}">
                      <a16:creationId xmlns:a16="http://schemas.microsoft.com/office/drawing/2014/main" id="{33E1688B-590B-9780-EA5E-05B4F27419FA}"/>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253" name="楕円 252">
                  <a:extLst>
                    <a:ext uri="{FF2B5EF4-FFF2-40B4-BE49-F238E27FC236}">
                      <a16:creationId xmlns:a16="http://schemas.microsoft.com/office/drawing/2014/main" id="{9E6F3126-3DDD-BC72-57C8-6DA6CF39FA20}"/>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Meiryo UI" panose="020B0604030504040204" pitchFamily="50" charset="-128"/>
                    <a:ea typeface="Meiryo UI" panose="020B0604030504040204" pitchFamily="50" charset="-128"/>
                  </a:endParaRPr>
                </a:p>
              </p:txBody>
            </p:sp>
          </p:grpSp>
          <p:sp>
            <p:nvSpPr>
              <p:cNvPr id="250" name="フリーフォーム: 図形 249">
                <a:extLst>
                  <a:ext uri="{FF2B5EF4-FFF2-40B4-BE49-F238E27FC236}">
                    <a16:creationId xmlns:a16="http://schemas.microsoft.com/office/drawing/2014/main" id="{0EC5AE76-8E63-350D-7B95-E0B6582E0606}"/>
                  </a:ext>
                </a:extLst>
              </p:cNvPr>
              <p:cNvSpPr/>
              <p:nvPr/>
            </p:nvSpPr>
            <p:spPr bwMode="auto">
              <a:xfrm>
                <a:off x="-1699876" y="5561443"/>
                <a:ext cx="412823" cy="492636"/>
              </a:xfrm>
              <a:custGeom>
                <a:avLst/>
                <a:gdLst>
                  <a:gd name="connsiteX0" fmla="*/ 0 w 1695450"/>
                  <a:gd name="connsiteY0" fmla="*/ 259518 h 2231193"/>
                  <a:gd name="connsiteX1" fmla="*/ 428625 w 1695450"/>
                  <a:gd name="connsiteY1" fmla="*/ 2343 h 2231193"/>
                  <a:gd name="connsiteX2" fmla="*/ 904875 w 1695450"/>
                  <a:gd name="connsiteY2" fmla="*/ 392868 h 2231193"/>
                  <a:gd name="connsiteX3" fmla="*/ 914400 w 1695450"/>
                  <a:gd name="connsiteY3" fmla="*/ 1602543 h 2231193"/>
                  <a:gd name="connsiteX4" fmla="*/ 1123950 w 1695450"/>
                  <a:gd name="connsiteY4" fmla="*/ 2040693 h 2231193"/>
                  <a:gd name="connsiteX5" fmla="*/ 1695450 w 1695450"/>
                  <a:gd name="connsiteY5" fmla="*/ 2231193 h 2231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450" h="2231193">
                    <a:moveTo>
                      <a:pt x="0" y="259518"/>
                    </a:moveTo>
                    <a:cubicBezTo>
                      <a:pt x="138906" y="119818"/>
                      <a:pt x="277812" y="-19882"/>
                      <a:pt x="428625" y="2343"/>
                    </a:cubicBezTo>
                    <a:cubicBezTo>
                      <a:pt x="579438" y="24568"/>
                      <a:pt x="823913" y="126168"/>
                      <a:pt x="904875" y="392868"/>
                    </a:cubicBezTo>
                    <a:cubicBezTo>
                      <a:pt x="985837" y="659568"/>
                      <a:pt x="877888" y="1327906"/>
                      <a:pt x="914400" y="1602543"/>
                    </a:cubicBezTo>
                    <a:cubicBezTo>
                      <a:pt x="950912" y="1877180"/>
                      <a:pt x="993775" y="1935918"/>
                      <a:pt x="1123950" y="2040693"/>
                    </a:cubicBezTo>
                    <a:cubicBezTo>
                      <a:pt x="1254125" y="2145468"/>
                      <a:pt x="1474787" y="2188330"/>
                      <a:pt x="1695450" y="2231193"/>
                    </a:cubicBezTo>
                  </a:path>
                </a:pathLst>
              </a:custGeom>
              <a:noFill/>
              <a:ln w="12700" algn="ctr">
                <a:solidFill>
                  <a:srgbClr val="002060"/>
                </a:solidFill>
                <a:miter lim="800000"/>
                <a:headEnd/>
                <a:tailEnd/>
              </a:ln>
              <a:effectLst/>
            </p:spPr>
            <p:txBody>
              <a:bodyPr vert="horz" wrap="square" lIns="93600" tIns="46800" rIns="93600" bIns="4680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ja-JP" altLang="en-US" sz="1200" b="0" i="0" u="none" strike="noStrike" cap="none" normalizeH="0" baseline="0">
                  <a:ln>
                    <a:noFill/>
                  </a:ln>
                  <a:solidFill>
                    <a:schemeClr val="tx1"/>
                  </a:solidFill>
                  <a:effectLst/>
                  <a:latin typeface="Meiryo UI" panose="020B0604030504040204" pitchFamily="50" charset="-128"/>
                  <a:ea typeface="Meiryo UI" panose="020B0604030504040204" pitchFamily="50" charset="-128"/>
                </a:endParaRPr>
              </a:p>
            </p:txBody>
          </p:sp>
        </p:grpSp>
        <p:pic>
          <p:nvPicPr>
            <p:cNvPr id="235" name="グラフィックス 19" descr="ノート PC">
              <a:extLst>
                <a:ext uri="{FF2B5EF4-FFF2-40B4-BE49-F238E27FC236}">
                  <a16:creationId xmlns:a16="http://schemas.microsoft.com/office/drawing/2014/main" id="{6008468B-8FC9-7B7D-A74E-577CEB821543}"/>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64290" y="3104775"/>
              <a:ext cx="545770" cy="641146"/>
            </a:xfrm>
            <a:prstGeom prst="rect">
              <a:avLst/>
            </a:prstGeom>
          </p:spPr>
        </p:pic>
      </p:grpSp>
      <p:sp>
        <p:nvSpPr>
          <p:cNvPr id="257" name="正方形/長方形 256">
            <a:extLst>
              <a:ext uri="{FF2B5EF4-FFF2-40B4-BE49-F238E27FC236}">
                <a16:creationId xmlns:a16="http://schemas.microsoft.com/office/drawing/2014/main" id="{6E9A5CDB-689F-5484-848B-73E6A046B5C9}"/>
              </a:ext>
            </a:extLst>
          </p:cNvPr>
          <p:cNvSpPr/>
          <p:nvPr/>
        </p:nvSpPr>
        <p:spPr>
          <a:xfrm>
            <a:off x="619039" y="4773236"/>
            <a:ext cx="1885957" cy="293845"/>
          </a:xfrm>
          <a:prstGeom prst="rect">
            <a:avLst/>
          </a:prstGeom>
          <a:noFill/>
        </p:spPr>
        <p:txBody>
          <a:bodyPr wrap="square" anchor="ctr">
            <a:spAutoFit/>
          </a:bodyPr>
          <a:lstStyle/>
          <a:p>
            <a:pPr lvl="0" algn="ctr" defTabSz="914400" eaLnBrk="0" fontAlgn="base" hangingPunct="0">
              <a:lnSpc>
                <a:spcPts val="600"/>
              </a:lnSpc>
              <a:spcBef>
                <a:spcPts val="300"/>
              </a:spcBef>
              <a:spcAft>
                <a:spcPct val="0"/>
              </a:spcAft>
              <a:defRPr/>
            </a:pPr>
            <a:r>
              <a:rPr lang="ja-JP" altLang="en-US" sz="800" dirty="0">
                <a:solidFill>
                  <a:prstClr val="black"/>
                </a:solidFill>
                <a:latin typeface="Meiryo UI" panose="020B0604030504040204" pitchFamily="50" charset="-128"/>
                <a:ea typeface="Meiryo UI" panose="020B0604030504040204" pitchFamily="50" charset="-128"/>
              </a:rPr>
              <a:t>パソコン（</a:t>
            </a:r>
            <a:r>
              <a:rPr lang="en-US" altLang="ja-JP" sz="800" dirty="0">
                <a:solidFill>
                  <a:prstClr val="black"/>
                </a:solidFill>
                <a:latin typeface="Meiryo UI" panose="020B0604030504040204" pitchFamily="50" charset="-128"/>
                <a:ea typeface="Meiryo UI" panose="020B0604030504040204" pitchFamily="50" charset="-128"/>
              </a:rPr>
              <a:t>Windows</a:t>
            </a:r>
            <a:r>
              <a:rPr lang="ja-JP" altLang="en-US" sz="800" dirty="0">
                <a:solidFill>
                  <a:prstClr val="black"/>
                </a:solidFill>
                <a:latin typeface="Meiryo UI" panose="020B0604030504040204" pitchFamily="50" charset="-128"/>
                <a:ea typeface="Meiryo UI" panose="020B0604030504040204" pitchFamily="50" charset="-128"/>
              </a:rPr>
              <a:t>）</a:t>
            </a:r>
            <a:endParaRPr lang="en-US" altLang="ja-JP" sz="800" dirty="0">
              <a:solidFill>
                <a:prstClr val="black"/>
              </a:solidFill>
              <a:latin typeface="Meiryo UI" panose="020B0604030504040204" pitchFamily="50" charset="-128"/>
              <a:ea typeface="Meiryo UI" panose="020B0604030504040204" pitchFamily="50" charset="-128"/>
            </a:endParaRPr>
          </a:p>
          <a:p>
            <a:pPr lvl="0" algn="ctr" defTabSz="914400" eaLnBrk="0" fontAlgn="base" hangingPunct="0">
              <a:lnSpc>
                <a:spcPts val="600"/>
              </a:lnSpc>
              <a:spcBef>
                <a:spcPts val="300"/>
              </a:spcBef>
              <a:spcAft>
                <a:spcPct val="0"/>
              </a:spcAft>
              <a:defRPr/>
            </a:pPr>
            <a:r>
              <a:rPr lang="ja-JP" altLang="en-US" sz="800" dirty="0">
                <a:solidFill>
                  <a:prstClr val="black"/>
                </a:solidFill>
                <a:latin typeface="Meiryo UI" panose="020B0604030504040204" pitchFamily="50" charset="-128"/>
                <a:ea typeface="Meiryo UI" panose="020B0604030504040204" pitchFamily="50" charset="-128"/>
              </a:rPr>
              <a:t>＋有線汎用カードリーダー</a:t>
            </a:r>
            <a:endParaRPr lang="en-US" altLang="ja-JP" sz="800" dirty="0">
              <a:solidFill>
                <a:prstClr val="black"/>
              </a:solidFill>
              <a:latin typeface="Meiryo UI" panose="020B0604030504040204" pitchFamily="50" charset="-128"/>
              <a:ea typeface="Meiryo UI" panose="020B0604030504040204" pitchFamily="50" charset="-128"/>
            </a:endParaRPr>
          </a:p>
        </p:txBody>
      </p:sp>
      <p:sp>
        <p:nvSpPr>
          <p:cNvPr id="258" name="正方形/長方形 257">
            <a:extLst>
              <a:ext uri="{FF2B5EF4-FFF2-40B4-BE49-F238E27FC236}">
                <a16:creationId xmlns:a16="http://schemas.microsoft.com/office/drawing/2014/main" id="{6C250829-A3E4-EE24-5BA6-4320DC4DF2DE}"/>
              </a:ext>
            </a:extLst>
          </p:cNvPr>
          <p:cNvSpPr/>
          <p:nvPr/>
        </p:nvSpPr>
        <p:spPr>
          <a:xfrm>
            <a:off x="3324329" y="4629555"/>
            <a:ext cx="1457909" cy="490509"/>
          </a:xfrm>
          <a:prstGeom prst="rect">
            <a:avLst/>
          </a:prstGeom>
          <a:noFill/>
        </p:spPr>
        <p:txBody>
          <a:bodyPr wrap="square" anchor="ctr">
            <a:spAutoFit/>
          </a:bodyPr>
          <a:lstStyle/>
          <a:p>
            <a:pPr marR="0" lvl="0" algn="ctr" defTabSz="914400" rtl="0" eaLnBrk="0" fontAlgn="base" latinLnBrk="0" hangingPunct="0">
              <a:lnSpc>
                <a:spcPts val="800"/>
              </a:lnSpc>
              <a:spcBef>
                <a:spcPts val="300"/>
              </a:spcBef>
              <a:spcAft>
                <a:spcPct val="0"/>
              </a:spcAft>
              <a:buClrTx/>
              <a:buSzTx/>
              <a:tabLst/>
              <a:defRPr/>
            </a:pPr>
            <a:r>
              <a:rPr kumimoji="0" lang="ja-JP" altLang="en-US" sz="80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タブレット</a:t>
            </a:r>
            <a:endParaRPr kumimoji="0" lang="en-US" altLang="ja-JP" sz="8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R="0" lvl="0" algn="ctr" defTabSz="914400" rtl="0" eaLnBrk="0" fontAlgn="base" latinLnBrk="0" hangingPunct="0">
              <a:lnSpc>
                <a:spcPts val="800"/>
              </a:lnSpc>
              <a:spcBef>
                <a:spcPts val="300"/>
              </a:spcBef>
              <a:spcAft>
                <a:spcPct val="0"/>
              </a:spcAft>
              <a:buClrTx/>
              <a:buSzTx/>
              <a:tabLst/>
              <a:defRPr/>
            </a:pPr>
            <a:r>
              <a:rPr kumimoji="0" lang="ja-JP" altLang="en-US" sz="80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t>
            </a:r>
            <a:r>
              <a:rPr kumimoji="0" lang="en-US" altLang="ja-JP" sz="8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Bluetooth</a:t>
            </a:r>
          </a:p>
          <a:p>
            <a:pPr marR="0" lvl="0" algn="ctr" defTabSz="914400" rtl="0" eaLnBrk="0" fontAlgn="base" latinLnBrk="0" hangingPunct="0">
              <a:lnSpc>
                <a:spcPts val="800"/>
              </a:lnSpc>
              <a:spcBef>
                <a:spcPts val="300"/>
              </a:spcBef>
              <a:spcAft>
                <a:spcPct val="0"/>
              </a:spcAft>
              <a:buClrTx/>
              <a:buSzTx/>
              <a:tabLst/>
              <a:defRPr/>
            </a:pPr>
            <a:r>
              <a:rPr kumimoji="0" lang="en-US" altLang="ja-JP" sz="800" dirty="0">
                <a:solidFill>
                  <a:prstClr val="black"/>
                </a:solidFill>
                <a:latin typeface="Meiryo UI" panose="020B0604030504040204" pitchFamily="50" charset="-128"/>
                <a:ea typeface="Meiryo UI" panose="020B0604030504040204" pitchFamily="50" charset="-128"/>
              </a:rPr>
              <a:t>   </a:t>
            </a:r>
            <a:r>
              <a:rPr kumimoji="0" lang="ja-JP" altLang="en-US" sz="80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汎用カードリーダー</a:t>
            </a:r>
          </a:p>
        </p:txBody>
      </p:sp>
      <p:sp>
        <p:nvSpPr>
          <p:cNvPr id="259" name="正方形/長方形 258">
            <a:extLst>
              <a:ext uri="{FF2B5EF4-FFF2-40B4-BE49-F238E27FC236}">
                <a16:creationId xmlns:a16="http://schemas.microsoft.com/office/drawing/2014/main" id="{2C8F1EBE-224F-B849-D35C-A54709A08F0A}"/>
              </a:ext>
            </a:extLst>
          </p:cNvPr>
          <p:cNvSpPr/>
          <p:nvPr/>
        </p:nvSpPr>
        <p:spPr>
          <a:xfrm>
            <a:off x="788957" y="5124384"/>
            <a:ext cx="1782837" cy="420760"/>
          </a:xfrm>
          <a:prstGeom prst="rect">
            <a:avLst/>
          </a:prstGeom>
          <a:noFill/>
        </p:spPr>
        <p:txBody>
          <a:bodyPr wrap="square" lIns="33231" tIns="33231" rIns="33231" bIns="33231" anchor="ctr" anchorCtr="0">
            <a:noAutofit/>
          </a:bodyPr>
          <a:lstStyle/>
          <a:p>
            <a:pPr marL="0" marR="0" lvl="0" indent="0" algn="ctr"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利用者の資格情報の</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取得要求</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260" name="図 259">
            <a:extLst>
              <a:ext uri="{FF2B5EF4-FFF2-40B4-BE49-F238E27FC236}">
                <a16:creationId xmlns:a16="http://schemas.microsoft.com/office/drawing/2014/main" id="{E51CB9F2-76AB-7C0E-CD8F-A386ECD9A5CD}"/>
              </a:ext>
            </a:extLst>
          </p:cNvPr>
          <p:cNvPicPr>
            <a:picLocks noChangeAspect="1"/>
          </p:cNvPicPr>
          <p:nvPr/>
        </p:nvPicPr>
        <p:blipFill>
          <a:blip r:embed="rId7" cstate="email">
            <a:duotone>
              <a:prstClr val="black"/>
              <a:schemeClr val="accent1">
                <a:tint val="45000"/>
                <a:satMod val="400000"/>
              </a:schemeClr>
            </a:duotone>
            <a:extLst>
              <a:ext uri="{BEBA8EAE-BF5A-486C-A8C5-ECC9F3942E4B}">
                <a14:imgProps xmlns:a14="http://schemas.microsoft.com/office/drawing/2010/main">
                  <a14:imgLayer r:embed="rId8">
                    <a14:imgEffect>
                      <a14:colorTemperature colorTemp="11500"/>
                    </a14:imgEffect>
                    <a14:imgEffect>
                      <a14:saturation sat="0"/>
                    </a14:imgEffect>
                  </a14:imgLayer>
                </a14:imgProps>
              </a:ext>
              <a:ext uri="{28A0092B-C50C-407E-A947-70E740481C1C}">
                <a14:useLocalDpi xmlns:a14="http://schemas.microsoft.com/office/drawing/2010/main"/>
              </a:ext>
            </a:extLst>
          </a:blip>
          <a:stretch>
            <a:fillRect/>
          </a:stretch>
        </p:blipFill>
        <p:spPr>
          <a:xfrm>
            <a:off x="3812908" y="3613266"/>
            <a:ext cx="521915" cy="474170"/>
          </a:xfrm>
          <a:prstGeom prst="rect">
            <a:avLst/>
          </a:prstGeom>
        </p:spPr>
      </p:pic>
      <p:pic>
        <p:nvPicPr>
          <p:cNvPr id="261" name="グラフィックス 260" descr="男性のプロフィール 単色塗りつぶし">
            <a:extLst>
              <a:ext uri="{FF2B5EF4-FFF2-40B4-BE49-F238E27FC236}">
                <a16:creationId xmlns:a16="http://schemas.microsoft.com/office/drawing/2014/main" id="{7B9631E8-FE21-FA91-C60E-DDA1C2A2D36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85047" y="3195663"/>
            <a:ext cx="393032" cy="369897"/>
          </a:xfrm>
          <a:prstGeom prst="rect">
            <a:avLst/>
          </a:prstGeom>
        </p:spPr>
      </p:pic>
      <p:sp>
        <p:nvSpPr>
          <p:cNvPr id="262" name="テキスト ボックス 261">
            <a:extLst>
              <a:ext uri="{FF2B5EF4-FFF2-40B4-BE49-F238E27FC236}">
                <a16:creationId xmlns:a16="http://schemas.microsoft.com/office/drawing/2014/main" id="{93166635-563D-3C6C-DB10-7FED7F153577}"/>
              </a:ext>
            </a:extLst>
          </p:cNvPr>
          <p:cNvSpPr txBox="1"/>
          <p:nvPr/>
        </p:nvSpPr>
        <p:spPr>
          <a:xfrm>
            <a:off x="808152" y="3021196"/>
            <a:ext cx="792179" cy="256289"/>
          </a:xfrm>
          <a:prstGeom prst="rect">
            <a:avLst/>
          </a:prstGeom>
          <a:noFill/>
        </p:spPr>
        <p:txBody>
          <a:bodyPr wrap="none" rtlCol="0">
            <a:spAutoFit/>
          </a:bodyPr>
          <a:lstStyle/>
          <a:p>
            <a:pPr algn="l">
              <a:lnSpc>
                <a:spcPct val="120000"/>
              </a:lnSpc>
              <a:spcAft>
                <a:spcPts val="600"/>
              </a:spcAft>
              <a:buClr>
                <a:schemeClr val="tx2"/>
              </a:buClr>
            </a:pPr>
            <a:r>
              <a:rPr kumimoji="1" lang="ja-JP" altLang="en-US" sz="1000" dirty="0">
                <a:latin typeface="Meiryo UI" panose="020B0604030504040204" pitchFamily="50" charset="-128"/>
                <a:ea typeface="Meiryo UI" panose="020B0604030504040204" pitchFamily="50" charset="-128"/>
              </a:rPr>
              <a:t>利用者</a:t>
            </a:r>
          </a:p>
        </p:txBody>
      </p:sp>
      <p:sp>
        <p:nvSpPr>
          <p:cNvPr id="263" name="四角形: 角を丸くする 4">
            <a:extLst>
              <a:ext uri="{FF2B5EF4-FFF2-40B4-BE49-F238E27FC236}">
                <a16:creationId xmlns:a16="http://schemas.microsoft.com/office/drawing/2014/main" id="{D0913544-9B89-85BC-B3C5-58FC5D88EE9D}"/>
              </a:ext>
            </a:extLst>
          </p:cNvPr>
          <p:cNvSpPr/>
          <p:nvPr/>
        </p:nvSpPr>
        <p:spPr bwMode="auto">
          <a:xfrm>
            <a:off x="663307" y="2903942"/>
            <a:ext cx="4107071" cy="2246994"/>
          </a:xfrm>
          <a:prstGeom prst="roundRect">
            <a:avLst>
              <a:gd name="adj" fmla="val 3223"/>
            </a:avLst>
          </a:prstGeom>
          <a:noFill/>
          <a:ln w="6350" cap="flat" cmpd="sng" algn="ctr">
            <a:solidFill>
              <a:srgbClr val="004583"/>
            </a:solidFill>
            <a:prstDash val="solid"/>
            <a:round/>
            <a:headEnd type="none" w="med" len="med"/>
            <a:tailEnd type="none" w="med" len="med"/>
          </a:ln>
          <a:effectLst/>
        </p:spPr>
        <p:txBody>
          <a:bodyPr vert="horz" wrap="none" lIns="30675" tIns="0" rIns="30675" bIns="0" numCol="1" rtlCol="0" anchor="t" anchorCtr="0" compatLnSpc="1">
            <a:prstTxWarp prst="textNoShape">
              <a:avLst/>
            </a:prstTxWarp>
          </a:bodyPr>
          <a:lstStyle/>
          <a:p>
            <a:pPr marL="0" marR="0" lvl="0" indent="0" algn="ctr" defTabSz="779173" rtl="0" eaLnBrk="1" fontAlgn="base" latinLnBrk="0" hangingPunct="1">
              <a:lnSpc>
                <a:spcPct val="110000"/>
              </a:lnSpc>
              <a:spcBef>
                <a:spcPct val="40000"/>
              </a:spcBef>
              <a:spcAft>
                <a:spcPts val="0"/>
              </a:spcAft>
              <a:buClrTx/>
              <a:buSzTx/>
              <a:buFontTx/>
              <a:buNone/>
              <a:tabLst/>
              <a:defRPr/>
            </a:pPr>
            <a:endParaRPr kumimoji="0" lang="ja-JP" altLang="en-US" sz="894"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65" name="正方形/長方形 264">
            <a:extLst>
              <a:ext uri="{FF2B5EF4-FFF2-40B4-BE49-F238E27FC236}">
                <a16:creationId xmlns:a16="http://schemas.microsoft.com/office/drawing/2014/main" id="{E92B0792-F614-0E45-CF0D-D9A3A5A49CFB}"/>
              </a:ext>
            </a:extLst>
          </p:cNvPr>
          <p:cNvSpPr/>
          <p:nvPr/>
        </p:nvSpPr>
        <p:spPr>
          <a:xfrm>
            <a:off x="3361306" y="3449222"/>
            <a:ext cx="1409072" cy="153888"/>
          </a:xfrm>
          <a:prstGeom prst="rect">
            <a:avLst/>
          </a:prstGeom>
          <a:solidFill>
            <a:sysClr val="window" lastClr="FFFFFF"/>
          </a:solidFill>
        </p:spPr>
        <p:txBody>
          <a:bodyPr wrap="square" lIns="0" tIns="0" rIns="0" bIns="0">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endParaRPr kumimoji="0" lang="en-US" altLang="ja-JP"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67" name="正方形/長方形 266">
            <a:extLst>
              <a:ext uri="{FF2B5EF4-FFF2-40B4-BE49-F238E27FC236}">
                <a16:creationId xmlns:a16="http://schemas.microsoft.com/office/drawing/2014/main" id="{5D31ABB4-5F50-B67D-1025-99A15FEBCBF1}"/>
              </a:ext>
            </a:extLst>
          </p:cNvPr>
          <p:cNvSpPr/>
          <p:nvPr/>
        </p:nvSpPr>
        <p:spPr>
          <a:xfrm>
            <a:off x="560319" y="2470993"/>
            <a:ext cx="4305415" cy="380628"/>
          </a:xfrm>
          <a:prstGeom prst="rect">
            <a:avLst/>
          </a:prstGeom>
          <a:solidFill>
            <a:srgbClr val="003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i="0" u="none" strike="noStrike" kern="1200" cap="none" spc="-10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①オンライン資格確認（</a:t>
            </a:r>
            <a:r>
              <a:rPr kumimoji="1" lang="ja-JP" altLang="en-US" sz="1100" b="1" spc="-100" dirty="0">
                <a:solidFill>
                  <a:schemeClr val="bg1"/>
                </a:solidFill>
                <a:latin typeface="Meiryo UI" panose="020B0604030504040204" pitchFamily="50" charset="-128"/>
                <a:ea typeface="Meiryo UI" panose="020B0604030504040204" pitchFamily="50" charset="-128"/>
              </a:rPr>
              <a:t>資格確認限定型）</a:t>
            </a:r>
            <a:endParaRPr kumimoji="1" lang="ja-JP" altLang="en-US" sz="1100" dirty="0">
              <a:solidFill>
                <a:schemeClr val="bg1"/>
              </a:solidFill>
            </a:endParaRPr>
          </a:p>
        </p:txBody>
      </p:sp>
      <p:sp>
        <p:nvSpPr>
          <p:cNvPr id="268" name="正方形/長方形 267">
            <a:extLst>
              <a:ext uri="{FF2B5EF4-FFF2-40B4-BE49-F238E27FC236}">
                <a16:creationId xmlns:a16="http://schemas.microsoft.com/office/drawing/2014/main" id="{818FE982-0EA8-F982-23B5-004A7AE937FC}"/>
              </a:ext>
            </a:extLst>
          </p:cNvPr>
          <p:cNvSpPr/>
          <p:nvPr/>
        </p:nvSpPr>
        <p:spPr>
          <a:xfrm>
            <a:off x="5085308" y="2470993"/>
            <a:ext cx="4305415" cy="380628"/>
          </a:xfrm>
          <a:prstGeom prst="rect">
            <a:avLst/>
          </a:prstGeom>
          <a:solidFill>
            <a:srgbClr val="0035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i="0" u="none" strike="noStrike" kern="1200" cap="none" spc="-10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②マイナンバーカードと</a:t>
            </a:r>
            <a:br>
              <a:rPr kumimoji="1" lang="en-US" altLang="ja-JP" sz="1100" b="1" i="0" u="none" strike="noStrike" kern="1200" cap="none" spc="-10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br>
            <a:r>
              <a:rPr kumimoji="1" lang="ja-JP" altLang="en-US" sz="1100" b="1" i="0" u="none" strike="noStrike" kern="1200" cap="none" spc="-10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マイナポータルの保険資格画面の確認</a:t>
            </a:r>
            <a:r>
              <a:rPr kumimoji="1" lang="ja-JP" altLang="en-US" sz="1100" b="1" spc="-100" dirty="0">
                <a:solidFill>
                  <a:schemeClr val="bg1"/>
                </a:solidFill>
                <a:latin typeface="Meiryo UI" panose="020B0604030504040204" pitchFamily="50" charset="-128"/>
                <a:ea typeface="Meiryo UI" panose="020B0604030504040204" pitchFamily="50" charset="-128"/>
              </a:rPr>
              <a:t>の組み合わせ</a:t>
            </a:r>
            <a:endParaRPr lang="ja-JP" altLang="en-US" sz="1100" dirty="0">
              <a:solidFill>
                <a:schemeClr val="bg1"/>
              </a:solidFill>
              <a:latin typeface="Meiryo UI" panose="020B0604030504040204" pitchFamily="50" charset="-128"/>
              <a:ea typeface="Meiryo UI" panose="020B0604030504040204" pitchFamily="50" charset="-128"/>
            </a:endParaRPr>
          </a:p>
        </p:txBody>
      </p:sp>
      <p:sp>
        <p:nvSpPr>
          <p:cNvPr id="35" name="フローチャート: 磁気ディスク 28">
            <a:extLst>
              <a:ext uri="{FF2B5EF4-FFF2-40B4-BE49-F238E27FC236}">
                <a16:creationId xmlns:a16="http://schemas.microsoft.com/office/drawing/2014/main" id="{8BCB53FF-ECD8-80E1-42EB-09ED5DDE32A2}"/>
              </a:ext>
            </a:extLst>
          </p:cNvPr>
          <p:cNvSpPr/>
          <p:nvPr/>
        </p:nvSpPr>
        <p:spPr bwMode="auto">
          <a:xfrm>
            <a:off x="1836812" y="5845618"/>
            <a:ext cx="1650201" cy="536258"/>
          </a:xfrm>
          <a:custGeom>
            <a:avLst/>
            <a:gdLst>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00 w 10000"/>
              <a:gd name="connsiteY1" fmla="*/ 3334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59 w 10000"/>
              <a:gd name="connsiteY1" fmla="*/ 2712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stroke="0" extrusionOk="0">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 w="10000" h="10000" fill="none" extrusionOk="0">
                <a:moveTo>
                  <a:pt x="10000" y="1667"/>
                </a:moveTo>
                <a:cubicBezTo>
                  <a:pt x="10000" y="2588"/>
                  <a:pt x="7820" y="2712"/>
                  <a:pt x="5059" y="2712"/>
                </a:cubicBezTo>
                <a:cubicBezTo>
                  <a:pt x="2298" y="2712"/>
                  <a:pt x="0" y="2588"/>
                  <a:pt x="0" y="1667"/>
                </a:cubicBezTo>
              </a:path>
              <a:path w="10000" h="10000" fill="none">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Lst>
          </a:custGeom>
          <a:solidFill>
            <a:srgbClr val="004583"/>
          </a:solidFill>
          <a:ln w="9525" cap="flat" cmpd="sng" algn="ctr">
            <a:solidFill>
              <a:sysClr val="window" lastClr="FFFF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ct val="0"/>
              </a:spcAft>
              <a:buClrTx/>
              <a:buSzTx/>
              <a:buFontTx/>
              <a:buNone/>
              <a:tabLst/>
              <a:defRPr/>
            </a:pPr>
            <a:endParaRPr kumimoji="1" lang="ja-JP" altLang="en-US" sz="10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6" name="フローチャート: 複数書類 35">
            <a:extLst>
              <a:ext uri="{FF2B5EF4-FFF2-40B4-BE49-F238E27FC236}">
                <a16:creationId xmlns:a16="http://schemas.microsoft.com/office/drawing/2014/main" id="{9FC8748C-9A27-1C60-CDDB-52082BF0E993}"/>
              </a:ext>
            </a:extLst>
          </p:cNvPr>
          <p:cNvSpPr/>
          <p:nvPr/>
        </p:nvSpPr>
        <p:spPr>
          <a:xfrm>
            <a:off x="1933256" y="6020184"/>
            <a:ext cx="1457310" cy="259326"/>
          </a:xfrm>
          <a:prstGeom prst="flowChartMultidocument">
            <a:avLst/>
          </a:prstGeom>
          <a:solidFill>
            <a:schemeClr val="bg1"/>
          </a:solidFill>
          <a:ln>
            <a:solidFill>
              <a:srgbClr val="0045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資格情報</a:t>
            </a:r>
          </a:p>
        </p:txBody>
      </p:sp>
      <p:pic>
        <p:nvPicPr>
          <p:cNvPr id="307" name="グラフィックス 306" descr="男性のプロフィール 単色塗りつぶし">
            <a:extLst>
              <a:ext uri="{FF2B5EF4-FFF2-40B4-BE49-F238E27FC236}">
                <a16:creationId xmlns:a16="http://schemas.microsoft.com/office/drawing/2014/main" id="{F65EBCE5-AB03-06DE-08A6-BF95B7D2D6F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94248" y="3219626"/>
            <a:ext cx="580320" cy="538278"/>
          </a:xfrm>
          <a:prstGeom prst="rect">
            <a:avLst/>
          </a:prstGeom>
        </p:spPr>
      </p:pic>
      <p:sp>
        <p:nvSpPr>
          <p:cNvPr id="308" name="テキスト ボックス 307">
            <a:extLst>
              <a:ext uri="{FF2B5EF4-FFF2-40B4-BE49-F238E27FC236}">
                <a16:creationId xmlns:a16="http://schemas.microsoft.com/office/drawing/2014/main" id="{19058A31-FE0F-4137-4FDF-5FDC0EDE0F1F}"/>
              </a:ext>
            </a:extLst>
          </p:cNvPr>
          <p:cNvSpPr txBox="1"/>
          <p:nvPr/>
        </p:nvSpPr>
        <p:spPr>
          <a:xfrm>
            <a:off x="7099623" y="3035372"/>
            <a:ext cx="792179" cy="256289"/>
          </a:xfrm>
          <a:prstGeom prst="rect">
            <a:avLst/>
          </a:prstGeom>
          <a:noFill/>
        </p:spPr>
        <p:txBody>
          <a:bodyPr wrap="none" rtlCol="0">
            <a:spAutoFit/>
          </a:bodyPr>
          <a:lstStyle/>
          <a:p>
            <a:pPr algn="l">
              <a:lnSpc>
                <a:spcPct val="120000"/>
              </a:lnSpc>
              <a:spcAft>
                <a:spcPts val="600"/>
              </a:spcAft>
              <a:buClr>
                <a:schemeClr val="tx2"/>
              </a:buClr>
            </a:pPr>
            <a:r>
              <a:rPr kumimoji="1" lang="ja-JP" altLang="en-US" sz="1000" dirty="0">
                <a:latin typeface="Meiryo UI" panose="020B0604030504040204" pitchFamily="50" charset="-128"/>
                <a:ea typeface="Meiryo UI" panose="020B0604030504040204" pitchFamily="50" charset="-128"/>
              </a:rPr>
              <a:t>利用者</a:t>
            </a:r>
          </a:p>
        </p:txBody>
      </p:sp>
      <p:pic>
        <p:nvPicPr>
          <p:cNvPr id="309" name="図 308">
            <a:extLst>
              <a:ext uri="{FF2B5EF4-FFF2-40B4-BE49-F238E27FC236}">
                <a16:creationId xmlns:a16="http://schemas.microsoft.com/office/drawing/2014/main" id="{9077234A-B2EA-384F-3352-52EF0999B285}"/>
              </a:ext>
            </a:extLst>
          </p:cNvPr>
          <p:cNvPicPr>
            <a:picLocks noChangeAspect="1"/>
          </p:cNvPicPr>
          <p:nvPr/>
        </p:nvPicPr>
        <p:blipFill>
          <a:blip r:embed="rId7" cstate="email">
            <a:duotone>
              <a:prstClr val="black"/>
              <a:schemeClr val="accent1">
                <a:tint val="45000"/>
                <a:satMod val="400000"/>
              </a:schemeClr>
            </a:duotone>
            <a:extLst>
              <a:ext uri="{BEBA8EAE-BF5A-486C-A8C5-ECC9F3942E4B}">
                <a14:imgProps xmlns:a14="http://schemas.microsoft.com/office/drawing/2010/main">
                  <a14:imgLayer r:embed="rId8">
                    <a14:imgEffect>
                      <a14:colorTemperature colorTemp="11500"/>
                    </a14:imgEffect>
                    <a14:imgEffect>
                      <a14:saturation sat="0"/>
                    </a14:imgEffect>
                  </a14:imgLayer>
                </a14:imgProps>
              </a:ext>
              <a:ext uri="{28A0092B-C50C-407E-A947-70E740481C1C}">
                <a14:useLocalDpi xmlns:a14="http://schemas.microsoft.com/office/drawing/2010/main"/>
              </a:ext>
            </a:extLst>
          </a:blip>
          <a:stretch>
            <a:fillRect/>
          </a:stretch>
        </p:blipFill>
        <p:spPr>
          <a:xfrm>
            <a:off x="8032430" y="5112846"/>
            <a:ext cx="820115" cy="745091"/>
          </a:xfrm>
          <a:prstGeom prst="rect">
            <a:avLst/>
          </a:prstGeom>
        </p:spPr>
      </p:pic>
      <p:cxnSp>
        <p:nvCxnSpPr>
          <p:cNvPr id="310" name="直線矢印コネクタ 309">
            <a:extLst>
              <a:ext uri="{FF2B5EF4-FFF2-40B4-BE49-F238E27FC236}">
                <a16:creationId xmlns:a16="http://schemas.microsoft.com/office/drawing/2014/main" id="{4B2B9B91-148D-2C96-002B-DDF7CAB620DC}"/>
              </a:ext>
            </a:extLst>
          </p:cNvPr>
          <p:cNvCxnSpPr>
            <a:cxnSpLocks/>
          </p:cNvCxnSpPr>
          <p:nvPr/>
        </p:nvCxnSpPr>
        <p:spPr>
          <a:xfrm>
            <a:off x="6016535" y="3634873"/>
            <a:ext cx="0" cy="13698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11" name="テキスト ボックス 310">
            <a:extLst>
              <a:ext uri="{FF2B5EF4-FFF2-40B4-BE49-F238E27FC236}">
                <a16:creationId xmlns:a16="http://schemas.microsoft.com/office/drawing/2014/main" id="{26060837-06E5-B3F6-7E57-7091E83C0510}"/>
              </a:ext>
            </a:extLst>
          </p:cNvPr>
          <p:cNvSpPr txBox="1"/>
          <p:nvPr/>
        </p:nvSpPr>
        <p:spPr>
          <a:xfrm>
            <a:off x="6335441" y="5174449"/>
            <a:ext cx="1696989" cy="374461"/>
          </a:xfrm>
          <a:prstGeom prst="rect">
            <a:avLst/>
          </a:prstGeom>
          <a:noFill/>
        </p:spPr>
        <p:txBody>
          <a:bodyPr wrap="square" rtlCol="0">
            <a:spAutoFit/>
          </a:bodyPr>
          <a:lstStyle/>
          <a:p>
            <a:pPr algn="ctr">
              <a:lnSpc>
                <a:spcPts val="800"/>
              </a:lnSpc>
              <a:spcAft>
                <a:spcPts val="600"/>
              </a:spcAft>
              <a:buClr>
                <a:schemeClr val="tx2"/>
              </a:buClr>
            </a:pPr>
            <a:r>
              <a:rPr kumimoji="1" lang="ja-JP" altLang="en-US" sz="1000" b="1" dirty="0">
                <a:latin typeface="Meiryo UI" panose="020B0604030504040204" pitchFamily="50" charset="-128"/>
                <a:ea typeface="Meiryo UI" panose="020B0604030504040204" pitchFamily="50" charset="-128"/>
              </a:rPr>
              <a:t>施設の担当者が画面と</a:t>
            </a:r>
            <a:endParaRPr kumimoji="1" lang="en-US" altLang="ja-JP" sz="1000" b="1" dirty="0">
              <a:latin typeface="Meiryo UI" panose="020B0604030504040204" pitchFamily="50" charset="-128"/>
              <a:ea typeface="Meiryo UI" panose="020B0604030504040204" pitchFamily="50" charset="-128"/>
            </a:endParaRPr>
          </a:p>
          <a:p>
            <a:pPr algn="ctr">
              <a:lnSpc>
                <a:spcPts val="800"/>
              </a:lnSpc>
              <a:spcAft>
                <a:spcPts val="600"/>
              </a:spcAft>
              <a:buClr>
                <a:schemeClr val="tx2"/>
              </a:buClr>
            </a:pPr>
            <a:r>
              <a:rPr kumimoji="1" lang="ja-JP" altLang="en-US" sz="1000" b="1" dirty="0">
                <a:latin typeface="Meiryo UI" panose="020B0604030504040204" pitchFamily="50" charset="-128"/>
                <a:ea typeface="Meiryo UI" panose="020B0604030504040204" pitchFamily="50" charset="-128"/>
              </a:rPr>
              <a:t>マイナンバーカードを確認</a:t>
            </a:r>
            <a:endParaRPr kumimoji="1" lang="en-US" altLang="ja-JP" sz="1000" b="1" dirty="0">
              <a:latin typeface="Meiryo UI" panose="020B0604030504040204" pitchFamily="50" charset="-128"/>
              <a:ea typeface="Meiryo UI" panose="020B0604030504040204" pitchFamily="50" charset="-128"/>
            </a:endParaRPr>
          </a:p>
        </p:txBody>
      </p:sp>
      <p:grpSp>
        <p:nvGrpSpPr>
          <p:cNvPr id="312" name="Group 132">
            <a:extLst>
              <a:ext uri="{FF2B5EF4-FFF2-40B4-BE49-F238E27FC236}">
                <a16:creationId xmlns:a16="http://schemas.microsoft.com/office/drawing/2014/main" id="{B3515FDB-6E17-EAC7-0BE8-81EAC109F8C2}"/>
              </a:ext>
            </a:extLst>
          </p:cNvPr>
          <p:cNvGrpSpPr>
            <a:grpSpLocks noChangeAspect="1"/>
          </p:cNvGrpSpPr>
          <p:nvPr/>
        </p:nvGrpSpPr>
        <p:grpSpPr bwMode="auto">
          <a:xfrm>
            <a:off x="5758083" y="2998144"/>
            <a:ext cx="366815" cy="608847"/>
            <a:chOff x="6631" y="1741"/>
            <a:chExt cx="249" cy="427"/>
          </a:xfrm>
          <a:solidFill>
            <a:schemeClr val="tx2"/>
          </a:solidFill>
        </p:grpSpPr>
        <p:sp>
          <p:nvSpPr>
            <p:cNvPr id="313" name="Freeform 133">
              <a:extLst>
                <a:ext uri="{FF2B5EF4-FFF2-40B4-BE49-F238E27FC236}">
                  <a16:creationId xmlns:a16="http://schemas.microsoft.com/office/drawing/2014/main" id="{875F8A33-0AB8-7F52-31AD-6F16BB25517A}"/>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14" name="Freeform 134">
              <a:extLst>
                <a:ext uri="{FF2B5EF4-FFF2-40B4-BE49-F238E27FC236}">
                  <a16:creationId xmlns:a16="http://schemas.microsoft.com/office/drawing/2014/main" id="{BED6C26D-DD3F-859E-A591-CA67C4922B7F}"/>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15" name="Freeform 135">
              <a:extLst>
                <a:ext uri="{FF2B5EF4-FFF2-40B4-BE49-F238E27FC236}">
                  <a16:creationId xmlns:a16="http://schemas.microsoft.com/office/drawing/2014/main" id="{0A22FBC2-8EE9-E057-D976-F8A5E496CBC3}"/>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16" name="Oval 136">
              <a:extLst>
                <a:ext uri="{FF2B5EF4-FFF2-40B4-BE49-F238E27FC236}">
                  <a16:creationId xmlns:a16="http://schemas.microsoft.com/office/drawing/2014/main" id="{91916486-0CBB-DB5E-AC1D-2E204722880E}"/>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grpSp>
      <p:grpSp>
        <p:nvGrpSpPr>
          <p:cNvPr id="326" name="Group 132">
            <a:extLst>
              <a:ext uri="{FF2B5EF4-FFF2-40B4-BE49-F238E27FC236}">
                <a16:creationId xmlns:a16="http://schemas.microsoft.com/office/drawing/2014/main" id="{F82E613B-807E-8423-64A9-863E73680569}"/>
              </a:ext>
            </a:extLst>
          </p:cNvPr>
          <p:cNvGrpSpPr>
            <a:grpSpLocks noChangeAspect="1"/>
          </p:cNvGrpSpPr>
          <p:nvPr/>
        </p:nvGrpSpPr>
        <p:grpSpPr bwMode="auto">
          <a:xfrm>
            <a:off x="5758083" y="5082944"/>
            <a:ext cx="412611" cy="700365"/>
            <a:chOff x="6631" y="1741"/>
            <a:chExt cx="249" cy="427"/>
          </a:xfrm>
          <a:solidFill>
            <a:schemeClr val="tx2"/>
          </a:solidFill>
        </p:grpSpPr>
        <p:sp>
          <p:nvSpPr>
            <p:cNvPr id="328" name="Freeform 133">
              <a:extLst>
                <a:ext uri="{FF2B5EF4-FFF2-40B4-BE49-F238E27FC236}">
                  <a16:creationId xmlns:a16="http://schemas.microsoft.com/office/drawing/2014/main" id="{CF1D395A-64C9-94F5-E411-F4168918B229}"/>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29" name="Freeform 134">
              <a:extLst>
                <a:ext uri="{FF2B5EF4-FFF2-40B4-BE49-F238E27FC236}">
                  <a16:creationId xmlns:a16="http://schemas.microsoft.com/office/drawing/2014/main" id="{190531AB-3799-466B-22DE-8AF69A44EC0D}"/>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30" name="Freeform 135">
              <a:extLst>
                <a:ext uri="{FF2B5EF4-FFF2-40B4-BE49-F238E27FC236}">
                  <a16:creationId xmlns:a16="http://schemas.microsoft.com/office/drawing/2014/main" id="{4270E0F4-F5B5-2F7A-53BF-EE796652A9E9}"/>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331" name="Oval 136">
              <a:extLst>
                <a:ext uri="{FF2B5EF4-FFF2-40B4-BE49-F238E27FC236}">
                  <a16:creationId xmlns:a16="http://schemas.microsoft.com/office/drawing/2014/main" id="{8DC9EC82-3DBB-9B27-7CC7-BE80D1570FF6}"/>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grpSp>
      <p:cxnSp>
        <p:nvCxnSpPr>
          <p:cNvPr id="332" name="直線矢印コネクタ 331">
            <a:extLst>
              <a:ext uri="{FF2B5EF4-FFF2-40B4-BE49-F238E27FC236}">
                <a16:creationId xmlns:a16="http://schemas.microsoft.com/office/drawing/2014/main" id="{7F9F3E29-0C5B-211E-C798-C8D160859884}"/>
              </a:ext>
            </a:extLst>
          </p:cNvPr>
          <p:cNvCxnSpPr>
            <a:cxnSpLocks/>
          </p:cNvCxnSpPr>
          <p:nvPr/>
        </p:nvCxnSpPr>
        <p:spPr>
          <a:xfrm>
            <a:off x="6522521" y="5546995"/>
            <a:ext cx="1302583"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33" name="テキスト ボックス 332">
            <a:extLst>
              <a:ext uri="{FF2B5EF4-FFF2-40B4-BE49-F238E27FC236}">
                <a16:creationId xmlns:a16="http://schemas.microsoft.com/office/drawing/2014/main" id="{8E311D7B-FC26-BB67-5277-031873848F1D}"/>
              </a:ext>
            </a:extLst>
          </p:cNvPr>
          <p:cNvSpPr txBox="1"/>
          <p:nvPr/>
        </p:nvSpPr>
        <p:spPr>
          <a:xfrm>
            <a:off x="6184254" y="3739695"/>
            <a:ext cx="2250209" cy="553998"/>
          </a:xfrm>
          <a:prstGeom prst="rect">
            <a:avLst/>
          </a:prstGeom>
          <a:noFill/>
        </p:spPr>
        <p:txBody>
          <a:bodyPr wrap="square">
            <a:spAutoFit/>
          </a:bodyPr>
          <a:lstStyle/>
          <a:p>
            <a:pPr algn="ctr"/>
            <a:r>
              <a:rPr kumimoji="1" lang="ja-JP" altLang="en-US" sz="1000" b="1" dirty="0">
                <a:latin typeface="Meiryo UI" panose="020B0604030504040204" pitchFamily="50" charset="-128"/>
                <a:ea typeface="Meiryo UI" panose="020B0604030504040204" pitchFamily="50" charset="-128"/>
              </a:rPr>
              <a:t>利用者が自身のモバイル端末でマイナポータルを起動し、</a:t>
            </a:r>
            <a:endParaRPr kumimoji="1" lang="en-US" altLang="ja-JP" sz="1000" b="1" dirty="0">
              <a:latin typeface="Meiryo UI" panose="020B0604030504040204" pitchFamily="50" charset="-128"/>
              <a:ea typeface="Meiryo UI" panose="020B0604030504040204" pitchFamily="50" charset="-128"/>
            </a:endParaRPr>
          </a:p>
          <a:p>
            <a:pPr algn="ctr"/>
            <a:r>
              <a:rPr kumimoji="1" lang="ja-JP" altLang="en-US" sz="1000" b="1" dirty="0">
                <a:latin typeface="Meiryo UI" panose="020B0604030504040204" pitchFamily="50" charset="-128"/>
                <a:ea typeface="Meiryo UI" panose="020B0604030504040204" pitchFamily="50" charset="-128"/>
              </a:rPr>
              <a:t>保険資格画面を提示</a:t>
            </a:r>
            <a:endParaRPr lang="ja-JP" altLang="en-US" sz="1000" dirty="0"/>
          </a:p>
        </p:txBody>
      </p:sp>
      <p:sp>
        <p:nvSpPr>
          <p:cNvPr id="334" name="四角形: 角を丸くする 4">
            <a:extLst>
              <a:ext uri="{FF2B5EF4-FFF2-40B4-BE49-F238E27FC236}">
                <a16:creationId xmlns:a16="http://schemas.microsoft.com/office/drawing/2014/main" id="{342D1A13-C2F3-E123-AB87-9B6478B60518}"/>
              </a:ext>
            </a:extLst>
          </p:cNvPr>
          <p:cNvSpPr/>
          <p:nvPr/>
        </p:nvSpPr>
        <p:spPr bwMode="auto">
          <a:xfrm>
            <a:off x="5278239" y="4313531"/>
            <a:ext cx="4107071" cy="1706654"/>
          </a:xfrm>
          <a:prstGeom prst="roundRect">
            <a:avLst>
              <a:gd name="adj" fmla="val 3223"/>
            </a:avLst>
          </a:prstGeom>
          <a:noFill/>
          <a:ln w="6350" cap="flat" cmpd="sng" algn="ctr">
            <a:solidFill>
              <a:srgbClr val="004583"/>
            </a:solidFill>
            <a:prstDash val="solid"/>
            <a:round/>
            <a:headEnd type="none" w="med" len="med"/>
            <a:tailEnd type="none" w="med" len="med"/>
          </a:ln>
          <a:effectLst/>
        </p:spPr>
        <p:txBody>
          <a:bodyPr vert="horz" wrap="none" lIns="30675" tIns="0" rIns="30675" bIns="0" numCol="1" rtlCol="0" anchor="t" anchorCtr="0" compatLnSpc="1">
            <a:prstTxWarp prst="textNoShape">
              <a:avLst/>
            </a:prstTxWarp>
          </a:bodyPr>
          <a:lstStyle/>
          <a:p>
            <a:pPr marL="0" marR="0" lvl="0" indent="0" algn="ctr" defTabSz="779173" rtl="0" eaLnBrk="1" fontAlgn="base" latinLnBrk="0" hangingPunct="1">
              <a:lnSpc>
                <a:spcPct val="110000"/>
              </a:lnSpc>
              <a:spcBef>
                <a:spcPct val="40000"/>
              </a:spcBef>
              <a:spcAft>
                <a:spcPts val="0"/>
              </a:spcAft>
              <a:buClrTx/>
              <a:buSzTx/>
              <a:buFontTx/>
              <a:buNone/>
              <a:tabLst/>
              <a:defRPr/>
            </a:pPr>
            <a:endParaRPr kumimoji="0" lang="ja-JP" altLang="en-US" sz="894"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35" name="テキスト ボックス 334">
            <a:extLst>
              <a:ext uri="{FF2B5EF4-FFF2-40B4-BE49-F238E27FC236}">
                <a16:creationId xmlns:a16="http://schemas.microsoft.com/office/drawing/2014/main" id="{F31DD60E-3C30-6902-B086-A5B63A29021E}"/>
              </a:ext>
            </a:extLst>
          </p:cNvPr>
          <p:cNvSpPr txBox="1"/>
          <p:nvPr/>
        </p:nvSpPr>
        <p:spPr>
          <a:xfrm>
            <a:off x="5284815" y="6152694"/>
            <a:ext cx="4030756" cy="415498"/>
          </a:xfrm>
          <a:prstGeom prst="rect">
            <a:avLst/>
          </a:prstGeom>
          <a:noFill/>
        </p:spPr>
        <p:txBody>
          <a:bodyPr wrap="square">
            <a:spAutoFit/>
          </a:bodyPr>
          <a:lstStyle/>
          <a:p>
            <a:pPr marL="171450" indent="-171450">
              <a:buFont typeface="游ゴシック" panose="020B0400000000000000" pitchFamily="50" charset="-128"/>
              <a:buChar char="※"/>
            </a:pPr>
            <a:r>
              <a:rPr kumimoji="1" lang="ja-JP" altLang="en-US" sz="1050" b="1" spc="-100" dirty="0">
                <a:latin typeface="Meiryo UI" panose="020B0604030504040204" pitchFamily="50" charset="-128"/>
                <a:ea typeface="Meiryo UI" panose="020B0604030504040204" pitchFamily="50" charset="-128"/>
              </a:rPr>
              <a:t>③マイナンバーカード</a:t>
            </a:r>
            <a:r>
              <a:rPr kumimoji="1" lang="ja-JP" altLang="en-US" sz="1050" b="1" i="0" u="none" strike="noStrike" kern="1200" cap="none" spc="-10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と資格情報のお知らせの組み合わせ、④資格確認書</a:t>
            </a:r>
            <a:r>
              <a:rPr kumimoji="1" lang="ja-JP" altLang="en-US" sz="1050" b="0" i="0" u="none" strike="noStrike" kern="1200" cap="none" spc="-10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により、保険資格の確認を行う方法も可能と</a:t>
            </a:r>
            <a:r>
              <a:rPr kumimoji="1" lang="ja-JP" altLang="en-US" sz="1050" spc="-100" dirty="0">
                <a:latin typeface="Meiryo UI" panose="020B0604030504040204" pitchFamily="50" charset="-128"/>
                <a:ea typeface="Meiryo UI" panose="020B0604030504040204" pitchFamily="50" charset="-128"/>
              </a:rPr>
              <a:t>なります</a:t>
            </a:r>
            <a:r>
              <a:rPr kumimoji="1" lang="ja-JP" altLang="en-US" sz="1050" b="0" i="0" u="none" strike="noStrike" kern="1200" cap="none" spc="-10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ja-JP" altLang="en-US" sz="1050" dirty="0">
              <a:latin typeface="Meiryo UI" panose="020B0604030504040204" pitchFamily="50" charset="-128"/>
              <a:ea typeface="Meiryo UI" panose="020B0604030504040204" pitchFamily="50" charset="-128"/>
            </a:endParaRPr>
          </a:p>
        </p:txBody>
      </p:sp>
      <p:sp>
        <p:nvSpPr>
          <p:cNvPr id="336" name="正方形/長方形 335">
            <a:extLst>
              <a:ext uri="{FF2B5EF4-FFF2-40B4-BE49-F238E27FC236}">
                <a16:creationId xmlns:a16="http://schemas.microsoft.com/office/drawing/2014/main" id="{B31375B0-70A1-5F6E-8337-DFCF563A4BD4}"/>
              </a:ext>
            </a:extLst>
          </p:cNvPr>
          <p:cNvSpPr/>
          <p:nvPr/>
        </p:nvSpPr>
        <p:spPr>
          <a:xfrm>
            <a:off x="7674570" y="4972057"/>
            <a:ext cx="1409072" cy="153888"/>
          </a:xfrm>
          <a:prstGeom prst="rect">
            <a:avLst/>
          </a:prstGeom>
          <a:solidFill>
            <a:sysClr val="window" lastClr="FFFFFF"/>
          </a:solidFill>
        </p:spPr>
        <p:txBody>
          <a:bodyPr wrap="square" lIns="0" tIns="0" rIns="0" bIns="0">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endParaRPr kumimoji="0" lang="en-US" altLang="ja-JP" sz="10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37" name="正方形/長方形 336">
            <a:extLst>
              <a:ext uri="{FF2B5EF4-FFF2-40B4-BE49-F238E27FC236}">
                <a16:creationId xmlns:a16="http://schemas.microsoft.com/office/drawing/2014/main" id="{CD0823A4-3781-C1D2-8766-DD638982D000}"/>
              </a:ext>
            </a:extLst>
          </p:cNvPr>
          <p:cNvSpPr/>
          <p:nvPr/>
        </p:nvSpPr>
        <p:spPr>
          <a:xfrm>
            <a:off x="6634785" y="4475664"/>
            <a:ext cx="1302242" cy="6956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338" name="テキスト ボックス 337">
            <a:extLst>
              <a:ext uri="{FF2B5EF4-FFF2-40B4-BE49-F238E27FC236}">
                <a16:creationId xmlns:a16="http://schemas.microsoft.com/office/drawing/2014/main" id="{50E7AF58-167C-2F91-1BF0-71D53A46BBA1}"/>
              </a:ext>
            </a:extLst>
          </p:cNvPr>
          <p:cNvSpPr txBox="1"/>
          <p:nvPr/>
        </p:nvSpPr>
        <p:spPr bwMode="gray">
          <a:xfrm>
            <a:off x="6071264" y="4333976"/>
            <a:ext cx="2407424" cy="215444"/>
          </a:xfrm>
          <a:prstGeom prst="rect">
            <a:avLst/>
          </a:prstGeom>
          <a:noFill/>
        </p:spPr>
        <p:txBody>
          <a:bodyPr wrap="square" lIns="0" tIns="0" rIns="0" bIns="0" rtlCol="0" anchor="ctr">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施設</a:t>
            </a:r>
          </a:p>
        </p:txBody>
      </p:sp>
      <p:cxnSp>
        <p:nvCxnSpPr>
          <p:cNvPr id="343" name="直線コネクタ 342">
            <a:extLst>
              <a:ext uri="{FF2B5EF4-FFF2-40B4-BE49-F238E27FC236}">
                <a16:creationId xmlns:a16="http://schemas.microsoft.com/office/drawing/2014/main" id="{75FDF299-F73E-D277-1ABD-038FE11B961A}"/>
              </a:ext>
            </a:extLst>
          </p:cNvPr>
          <p:cNvCxnSpPr>
            <a:cxnSpLocks/>
          </p:cNvCxnSpPr>
          <p:nvPr/>
        </p:nvCxnSpPr>
        <p:spPr>
          <a:xfrm>
            <a:off x="4975522" y="2891879"/>
            <a:ext cx="0" cy="403200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40A1C60F-AF9C-A5AE-5F61-1BB8284E3580}"/>
              </a:ext>
            </a:extLst>
          </p:cNvPr>
          <p:cNvGrpSpPr/>
          <p:nvPr/>
        </p:nvGrpSpPr>
        <p:grpSpPr>
          <a:xfrm>
            <a:off x="6070032" y="3343262"/>
            <a:ext cx="483167" cy="319129"/>
            <a:chOff x="1521643" y="5724625"/>
            <a:chExt cx="654093" cy="462435"/>
          </a:xfrm>
        </p:grpSpPr>
        <p:sp>
          <p:nvSpPr>
            <p:cNvPr id="8" name="四角形: 角を丸くする 183">
              <a:extLst>
                <a:ext uri="{FF2B5EF4-FFF2-40B4-BE49-F238E27FC236}">
                  <a16:creationId xmlns:a16="http://schemas.microsoft.com/office/drawing/2014/main" id="{F8258481-F34D-9DE0-6EB5-83BBBCB5615D}"/>
                </a:ext>
              </a:extLst>
            </p:cNvPr>
            <p:cNvSpPr/>
            <p:nvPr/>
          </p:nvSpPr>
          <p:spPr bwMode="auto">
            <a:xfrm>
              <a:off x="1521643" y="5724625"/>
              <a:ext cx="654093" cy="462435"/>
            </a:xfrm>
            <a:prstGeom prst="roundRect">
              <a:avLst/>
            </a:prstGeom>
            <a:solidFill>
              <a:sysClr val="window" lastClr="FFFFFF"/>
            </a:solid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7C9838FD-15A1-BBA6-B163-05DEE2FDA363}"/>
                </a:ext>
              </a:extLst>
            </p:cNvPr>
            <p:cNvCxnSpPr>
              <a:cxnSpLocks/>
            </p:cNvCxnSpPr>
            <p:nvPr/>
          </p:nvCxnSpPr>
          <p:spPr bwMode="auto">
            <a:xfrm>
              <a:off x="1587562" y="5839155"/>
              <a:ext cx="523990" cy="0"/>
            </a:xfrm>
            <a:prstGeom prst="line">
              <a:avLst/>
            </a:prstGeom>
            <a:noFill/>
            <a:ln w="28575" cap="flat" cmpd="sng" algn="ctr">
              <a:solidFill>
                <a:srgbClr val="004583"/>
              </a:solidFill>
              <a:prstDash val="solid"/>
              <a:round/>
              <a:headEnd type="none" w="med" len="med"/>
              <a:tailEnd type="none" w="med" len="med"/>
            </a:ln>
            <a:effectLst/>
          </p:spPr>
        </p:cxnSp>
        <p:cxnSp>
          <p:nvCxnSpPr>
            <p:cNvPr id="10" name="直線コネクタ 9">
              <a:extLst>
                <a:ext uri="{FF2B5EF4-FFF2-40B4-BE49-F238E27FC236}">
                  <a16:creationId xmlns:a16="http://schemas.microsoft.com/office/drawing/2014/main" id="{2FAD5A22-9B04-8EC3-2256-93B366BD38AB}"/>
                </a:ext>
              </a:extLst>
            </p:cNvPr>
            <p:cNvCxnSpPr/>
            <p:nvPr/>
          </p:nvCxnSpPr>
          <p:spPr bwMode="auto">
            <a:xfrm>
              <a:off x="1793691" y="5966120"/>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1" name="直線コネクタ 10">
              <a:extLst>
                <a:ext uri="{FF2B5EF4-FFF2-40B4-BE49-F238E27FC236}">
                  <a16:creationId xmlns:a16="http://schemas.microsoft.com/office/drawing/2014/main" id="{FCF1F993-C983-225A-3D7F-9450E39210DA}"/>
                </a:ext>
              </a:extLst>
            </p:cNvPr>
            <p:cNvCxnSpPr/>
            <p:nvPr/>
          </p:nvCxnSpPr>
          <p:spPr bwMode="auto">
            <a:xfrm>
              <a:off x="1793691" y="6031009"/>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2" name="直線コネクタ 11">
              <a:extLst>
                <a:ext uri="{FF2B5EF4-FFF2-40B4-BE49-F238E27FC236}">
                  <a16:creationId xmlns:a16="http://schemas.microsoft.com/office/drawing/2014/main" id="{D17991AD-3B35-561E-FF7F-7C1738F48969}"/>
                </a:ext>
              </a:extLst>
            </p:cNvPr>
            <p:cNvCxnSpPr/>
            <p:nvPr/>
          </p:nvCxnSpPr>
          <p:spPr bwMode="auto">
            <a:xfrm>
              <a:off x="1793691" y="6092042"/>
              <a:ext cx="316565" cy="0"/>
            </a:xfrm>
            <a:prstGeom prst="line">
              <a:avLst/>
            </a:prstGeom>
            <a:noFill/>
            <a:ln w="28575" cap="flat" cmpd="sng" algn="ctr">
              <a:solidFill>
                <a:srgbClr val="004583"/>
              </a:solidFill>
              <a:prstDash val="solid"/>
              <a:round/>
              <a:headEnd type="none" w="med" len="med"/>
              <a:tailEnd type="none" w="med" len="med"/>
            </a:ln>
            <a:effectLst/>
          </p:spPr>
        </p:cxnSp>
        <p:pic>
          <p:nvPicPr>
            <p:cNvPr id="13" name="グラフィックス 189" descr="ユーザー">
              <a:extLst>
                <a:ext uri="{FF2B5EF4-FFF2-40B4-BE49-F238E27FC236}">
                  <a16:creationId xmlns:a16="http://schemas.microsoft.com/office/drawing/2014/main" id="{B3F2ED6A-39A1-46C0-6162-0A3C6DF61BA5}"/>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51138" y="5905464"/>
              <a:ext cx="234800" cy="234800"/>
            </a:xfrm>
            <a:prstGeom prst="rect">
              <a:avLst/>
            </a:prstGeom>
          </p:spPr>
        </p:pic>
        <p:sp>
          <p:nvSpPr>
            <p:cNvPr id="14" name="正方形/長方形 13">
              <a:extLst>
                <a:ext uri="{FF2B5EF4-FFF2-40B4-BE49-F238E27FC236}">
                  <a16:creationId xmlns:a16="http://schemas.microsoft.com/office/drawing/2014/main" id="{A4F08920-6B92-1618-86BC-E9DAE095F9CD}"/>
                </a:ext>
              </a:extLst>
            </p:cNvPr>
            <p:cNvSpPr/>
            <p:nvPr/>
          </p:nvSpPr>
          <p:spPr bwMode="auto">
            <a:xfrm>
              <a:off x="1587562" y="5898505"/>
              <a:ext cx="158303" cy="214238"/>
            </a:xfrm>
            <a:prstGeom prst="rect">
              <a:avLst/>
            </a:prstGeom>
            <a:no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grpSp>
        <p:nvGrpSpPr>
          <p:cNvPr id="317" name="グループ化 316">
            <a:extLst>
              <a:ext uri="{FF2B5EF4-FFF2-40B4-BE49-F238E27FC236}">
                <a16:creationId xmlns:a16="http://schemas.microsoft.com/office/drawing/2014/main" id="{0CC93D1B-6506-5442-F21E-349B84C52B95}"/>
              </a:ext>
            </a:extLst>
          </p:cNvPr>
          <p:cNvGrpSpPr/>
          <p:nvPr/>
        </p:nvGrpSpPr>
        <p:grpSpPr>
          <a:xfrm>
            <a:off x="6073889" y="5578050"/>
            <a:ext cx="483167" cy="319129"/>
            <a:chOff x="1521643" y="5724625"/>
            <a:chExt cx="654093" cy="462435"/>
          </a:xfrm>
        </p:grpSpPr>
        <p:sp>
          <p:nvSpPr>
            <p:cNvPr id="318" name="四角形: 角を丸くする 183">
              <a:extLst>
                <a:ext uri="{FF2B5EF4-FFF2-40B4-BE49-F238E27FC236}">
                  <a16:creationId xmlns:a16="http://schemas.microsoft.com/office/drawing/2014/main" id="{C64BF479-AF15-BF79-9083-863C5D1A53EB}"/>
                </a:ext>
              </a:extLst>
            </p:cNvPr>
            <p:cNvSpPr/>
            <p:nvPr/>
          </p:nvSpPr>
          <p:spPr bwMode="auto">
            <a:xfrm>
              <a:off x="1521643" y="5724625"/>
              <a:ext cx="654093" cy="462435"/>
            </a:xfrm>
            <a:prstGeom prst="roundRect">
              <a:avLst/>
            </a:prstGeom>
            <a:solidFill>
              <a:sysClr val="window" lastClr="FFFFFF"/>
            </a:solid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319" name="直線コネクタ 318">
              <a:extLst>
                <a:ext uri="{FF2B5EF4-FFF2-40B4-BE49-F238E27FC236}">
                  <a16:creationId xmlns:a16="http://schemas.microsoft.com/office/drawing/2014/main" id="{5C45ADA5-11F7-B383-BACF-27DAB7F9D125}"/>
                </a:ext>
              </a:extLst>
            </p:cNvPr>
            <p:cNvCxnSpPr>
              <a:cxnSpLocks/>
            </p:cNvCxnSpPr>
            <p:nvPr/>
          </p:nvCxnSpPr>
          <p:spPr bwMode="auto">
            <a:xfrm>
              <a:off x="1587562" y="5839155"/>
              <a:ext cx="523990" cy="0"/>
            </a:xfrm>
            <a:prstGeom prst="line">
              <a:avLst/>
            </a:prstGeom>
            <a:noFill/>
            <a:ln w="28575" cap="flat" cmpd="sng" algn="ctr">
              <a:solidFill>
                <a:srgbClr val="004583"/>
              </a:solidFill>
              <a:prstDash val="solid"/>
              <a:round/>
              <a:headEnd type="none" w="med" len="med"/>
              <a:tailEnd type="none" w="med" len="med"/>
            </a:ln>
            <a:effectLst/>
          </p:spPr>
        </p:cxnSp>
        <p:cxnSp>
          <p:nvCxnSpPr>
            <p:cNvPr id="320" name="直線コネクタ 319">
              <a:extLst>
                <a:ext uri="{FF2B5EF4-FFF2-40B4-BE49-F238E27FC236}">
                  <a16:creationId xmlns:a16="http://schemas.microsoft.com/office/drawing/2014/main" id="{42D53AF2-DE44-147F-0116-3C2CC9802D79}"/>
                </a:ext>
              </a:extLst>
            </p:cNvPr>
            <p:cNvCxnSpPr/>
            <p:nvPr/>
          </p:nvCxnSpPr>
          <p:spPr bwMode="auto">
            <a:xfrm>
              <a:off x="1793691" y="5966120"/>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321" name="直線コネクタ 320">
              <a:extLst>
                <a:ext uri="{FF2B5EF4-FFF2-40B4-BE49-F238E27FC236}">
                  <a16:creationId xmlns:a16="http://schemas.microsoft.com/office/drawing/2014/main" id="{D6048CA5-6D99-B733-4B33-A02E4909B4AB}"/>
                </a:ext>
              </a:extLst>
            </p:cNvPr>
            <p:cNvCxnSpPr/>
            <p:nvPr/>
          </p:nvCxnSpPr>
          <p:spPr bwMode="auto">
            <a:xfrm>
              <a:off x="1793691" y="6031009"/>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322" name="直線コネクタ 321">
              <a:extLst>
                <a:ext uri="{FF2B5EF4-FFF2-40B4-BE49-F238E27FC236}">
                  <a16:creationId xmlns:a16="http://schemas.microsoft.com/office/drawing/2014/main" id="{B4FECB6C-4F4A-29D3-9983-471AE4540B75}"/>
                </a:ext>
              </a:extLst>
            </p:cNvPr>
            <p:cNvCxnSpPr/>
            <p:nvPr/>
          </p:nvCxnSpPr>
          <p:spPr bwMode="auto">
            <a:xfrm>
              <a:off x="1793691" y="6092042"/>
              <a:ext cx="316565" cy="0"/>
            </a:xfrm>
            <a:prstGeom prst="line">
              <a:avLst/>
            </a:prstGeom>
            <a:noFill/>
            <a:ln w="28575" cap="flat" cmpd="sng" algn="ctr">
              <a:solidFill>
                <a:srgbClr val="004583"/>
              </a:solidFill>
              <a:prstDash val="solid"/>
              <a:round/>
              <a:headEnd type="none" w="med" len="med"/>
              <a:tailEnd type="none" w="med" len="med"/>
            </a:ln>
            <a:effectLst/>
          </p:spPr>
        </p:cxnSp>
        <p:pic>
          <p:nvPicPr>
            <p:cNvPr id="323" name="グラフィックス 189" descr="ユーザー">
              <a:extLst>
                <a:ext uri="{FF2B5EF4-FFF2-40B4-BE49-F238E27FC236}">
                  <a16:creationId xmlns:a16="http://schemas.microsoft.com/office/drawing/2014/main" id="{110EE039-F8D8-99F9-8CAD-86AF46268E22}"/>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51138" y="5905464"/>
              <a:ext cx="234800" cy="234800"/>
            </a:xfrm>
            <a:prstGeom prst="rect">
              <a:avLst/>
            </a:prstGeom>
          </p:spPr>
        </p:pic>
        <p:sp>
          <p:nvSpPr>
            <p:cNvPr id="324" name="正方形/長方形 323">
              <a:extLst>
                <a:ext uri="{FF2B5EF4-FFF2-40B4-BE49-F238E27FC236}">
                  <a16:creationId xmlns:a16="http://schemas.microsoft.com/office/drawing/2014/main" id="{06E1341C-6B94-6271-E009-9AEE629BBE3C}"/>
                </a:ext>
              </a:extLst>
            </p:cNvPr>
            <p:cNvSpPr/>
            <p:nvPr/>
          </p:nvSpPr>
          <p:spPr bwMode="auto">
            <a:xfrm>
              <a:off x="1587562" y="5898505"/>
              <a:ext cx="158303" cy="214238"/>
            </a:xfrm>
            <a:prstGeom prst="rect">
              <a:avLst/>
            </a:prstGeom>
            <a:no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pic>
        <p:nvPicPr>
          <p:cNvPr id="17" name="図 16">
            <a:extLst>
              <a:ext uri="{FF2B5EF4-FFF2-40B4-BE49-F238E27FC236}">
                <a16:creationId xmlns:a16="http://schemas.microsoft.com/office/drawing/2014/main" id="{556C167E-2197-F7CB-6C1D-D2F132592C5E}"/>
              </a:ext>
            </a:extLst>
          </p:cNvPr>
          <p:cNvPicPr>
            <a:picLocks noChangeAspect="1"/>
          </p:cNvPicPr>
          <p:nvPr/>
        </p:nvPicPr>
        <p:blipFill>
          <a:blip r:embed="rId11"/>
          <a:stretch>
            <a:fillRect/>
          </a:stretch>
        </p:blipFill>
        <p:spPr>
          <a:xfrm>
            <a:off x="5805804" y="5236748"/>
            <a:ext cx="328844" cy="343094"/>
          </a:xfrm>
          <a:prstGeom prst="rect">
            <a:avLst/>
          </a:prstGeom>
        </p:spPr>
      </p:pic>
    </p:spTree>
    <p:extLst>
      <p:ext uri="{BB962C8B-B14F-4D97-AF65-F5344CB8AC3E}">
        <p14:creationId xmlns:p14="http://schemas.microsoft.com/office/powerpoint/2010/main" val="326963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2008580"/>
            <a:ext cx="7448625" cy="2840842"/>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はじめに</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rPr>
              <a:t>オンライン資格確認</a:t>
            </a:r>
            <a:r>
              <a:rPr lang="ja-JP" altLang="en-US" sz="1400" kern="0" dirty="0">
                <a:solidFill>
                  <a:prstClr val="black"/>
                </a:solidFill>
                <a:latin typeface="Meiryo UI" panose="020B0604030504040204" pitchFamily="50" charset="-128"/>
                <a:ea typeface="Meiryo UI" panose="020B0604030504040204" pitchFamily="50" charset="-128"/>
              </a:rPr>
              <a:t>（資格確認限定型：簡素な資格確認の仕組み）</a:t>
            </a:r>
            <a:r>
              <a:rPr lang="ja-JP" altLang="en-US" sz="1662" kern="0" dirty="0">
                <a:solidFill>
                  <a:prstClr val="black"/>
                </a:solidFill>
                <a:latin typeface="Meiryo UI" panose="020B0604030504040204" pitchFamily="50" charset="-128"/>
                <a:ea typeface="Meiryo UI" panose="020B0604030504040204" pitchFamily="50" charset="-128"/>
              </a:rPr>
              <a:t>の概要</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89227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0" y="0"/>
            <a:ext cx="9906000" cy="834228"/>
          </a:xfrm>
        </p:spPr>
        <p:txBody>
          <a:bodyPr/>
          <a:lstStyle/>
          <a:p>
            <a:r>
              <a:rPr lang="en-US" altLang="ja-JP" dirty="0">
                <a:solidFill>
                  <a:schemeClr val="bg1"/>
                </a:solidFill>
                <a:latin typeface="Meiryo UI" panose="020B0604030504040204" pitchFamily="50" charset="-128"/>
                <a:ea typeface="Meiryo UI" panose="020B0604030504040204" pitchFamily="50" charset="-128"/>
              </a:rPr>
              <a:t>2.</a:t>
            </a:r>
            <a:r>
              <a:rPr lang="ja-JP" altLang="en-US" dirty="0">
                <a:solidFill>
                  <a:schemeClr val="bg1"/>
                </a:solidFill>
                <a:latin typeface="Meiryo UI" panose="020B0604030504040204" pitchFamily="50" charset="-128"/>
                <a:ea typeface="Meiryo UI" panose="020B0604030504040204" pitchFamily="50" charset="-128"/>
              </a:rPr>
              <a:t>オンライン資格確認（</a:t>
            </a:r>
            <a:r>
              <a:rPr lang="zh-TW" altLang="en-US" dirty="0">
                <a:solidFill>
                  <a:schemeClr val="bg1"/>
                </a:solidFill>
                <a:latin typeface="Meiryo UI" panose="020B0604030504040204" pitchFamily="50" charset="-128"/>
                <a:ea typeface="Meiryo UI" panose="020B0604030504040204" pitchFamily="50" charset="-128"/>
              </a:rPr>
              <a:t>資格確認限定型</a:t>
            </a:r>
            <a:r>
              <a:rPr kumimoji="1" lang="ja-JP" altLang="en-US" dirty="0">
                <a:solidFill>
                  <a:schemeClr val="bg1"/>
                </a:solidFill>
              </a:rPr>
              <a:t>：簡素な資格確認の仕組み</a:t>
            </a:r>
            <a:r>
              <a:rPr lang="ja-JP" altLang="en-US" dirty="0">
                <a:solidFill>
                  <a:schemeClr val="bg1"/>
                </a:solidFill>
                <a:latin typeface="Meiryo UI" panose="020B0604030504040204" pitchFamily="50" charset="-128"/>
                <a:ea typeface="Meiryo UI" panose="020B0604030504040204" pitchFamily="50" charset="-128"/>
              </a:rPr>
              <a:t>）の概要</a:t>
            </a:r>
            <a:endParaRPr kumimoji="1" lang="ja-JP" altLang="en-US" dirty="0">
              <a:latin typeface="Meiryo UI" panose="020B0604030504040204" pitchFamily="50" charset="-128"/>
              <a:ea typeface="Meiryo UI" panose="020B0604030504040204" pitchFamily="50" charset="-128"/>
            </a:endParaRPr>
          </a:p>
        </p:txBody>
      </p:sp>
      <p:sp>
        <p:nvSpPr>
          <p:cNvPr id="211" name="正方形/長方形 210">
            <a:extLst>
              <a:ext uri="{FF2B5EF4-FFF2-40B4-BE49-F238E27FC236}">
                <a16:creationId xmlns:a16="http://schemas.microsoft.com/office/drawing/2014/main" id="{900114C2-0B49-39E2-67AD-F6CE35681E9F}"/>
              </a:ext>
            </a:extLst>
          </p:cNvPr>
          <p:cNvSpPr/>
          <p:nvPr/>
        </p:nvSpPr>
        <p:spPr>
          <a:xfrm>
            <a:off x="1756439" y="3952719"/>
            <a:ext cx="1711440" cy="577081"/>
          </a:xfrm>
          <a:prstGeom prst="rect">
            <a:avLst/>
          </a:prstGeom>
          <a:noFill/>
        </p:spPr>
        <p:txBody>
          <a:bodyPr wrap="square">
            <a:spAutoFit/>
          </a:bodyPr>
          <a:lstStyle/>
          <a:p>
            <a:pPr algn="ctr" defTabSz="779173" eaLnBrk="0" fontAlgn="base" hangingPunct="0">
              <a:spcBef>
                <a:spcPts val="256"/>
              </a:spcBef>
              <a:spcAft>
                <a:spcPct val="0"/>
              </a:spcAft>
              <a:defRPr/>
            </a:pPr>
            <a:r>
              <a:rPr lang="ja-JP" altLang="en-US" sz="1050" dirty="0">
                <a:solidFill>
                  <a:prstClr val="black"/>
                </a:solidFill>
                <a:latin typeface="Meiryo UI" panose="020B0604030504040204" pitchFamily="50" charset="-128"/>
                <a:ea typeface="Meiryo UI" panose="020B0604030504040204" pitchFamily="50" charset="-128"/>
              </a:rPr>
              <a:t>マイナンバーカードを</a:t>
            </a:r>
            <a:br>
              <a:rPr lang="en-US" altLang="ja-JP" sz="1050" dirty="0">
                <a:solidFill>
                  <a:prstClr val="black"/>
                </a:solidFill>
                <a:latin typeface="Meiryo UI" panose="020B0604030504040204" pitchFamily="50" charset="-128"/>
                <a:ea typeface="Meiryo UI" panose="020B0604030504040204" pitchFamily="50" charset="-128"/>
              </a:rPr>
            </a:br>
            <a:r>
              <a:rPr lang="ja-JP" altLang="en-US" sz="1050" dirty="0">
                <a:solidFill>
                  <a:prstClr val="black"/>
                </a:solidFill>
                <a:latin typeface="Meiryo UI" panose="020B0604030504040204" pitchFamily="50" charset="-128"/>
                <a:ea typeface="Meiryo UI" panose="020B0604030504040204" pitchFamily="50" charset="-128"/>
              </a:rPr>
              <a:t>端末にかざし、</a:t>
            </a:r>
            <a:br>
              <a:rPr lang="en-US" altLang="ja-JP" sz="1050" dirty="0">
                <a:solidFill>
                  <a:prstClr val="black"/>
                </a:solidFill>
                <a:latin typeface="Meiryo UI" panose="020B0604030504040204" pitchFamily="50" charset="-128"/>
                <a:ea typeface="Meiryo UI" panose="020B0604030504040204" pitchFamily="50" charset="-128"/>
              </a:rPr>
            </a:br>
            <a:r>
              <a:rPr lang="ja-JP" altLang="en-US" sz="1050" dirty="0">
                <a:solidFill>
                  <a:prstClr val="black"/>
                </a:solidFill>
                <a:latin typeface="Meiryo UI" panose="020B0604030504040204" pitchFamily="50" charset="-128"/>
                <a:ea typeface="Meiryo UI" panose="020B0604030504040204" pitchFamily="50" charset="-128"/>
              </a:rPr>
              <a:t>本人確認</a:t>
            </a:r>
          </a:p>
        </p:txBody>
      </p:sp>
      <p:sp>
        <p:nvSpPr>
          <p:cNvPr id="3" name="四角形: 角を丸くする 4">
            <a:extLst>
              <a:ext uri="{FF2B5EF4-FFF2-40B4-BE49-F238E27FC236}">
                <a16:creationId xmlns:a16="http://schemas.microsoft.com/office/drawing/2014/main" id="{8BAD5958-0417-3308-907B-9C57B3BF6375}"/>
              </a:ext>
            </a:extLst>
          </p:cNvPr>
          <p:cNvSpPr/>
          <p:nvPr/>
        </p:nvSpPr>
        <p:spPr bwMode="auto">
          <a:xfrm>
            <a:off x="577863" y="3115032"/>
            <a:ext cx="5078376" cy="2474085"/>
          </a:xfrm>
          <a:prstGeom prst="roundRect">
            <a:avLst>
              <a:gd name="adj" fmla="val 3223"/>
            </a:avLst>
          </a:prstGeom>
          <a:noFill/>
          <a:ln w="6350" cap="flat" cmpd="sng" algn="ctr">
            <a:solidFill>
              <a:srgbClr val="004583"/>
            </a:solidFill>
            <a:prstDash val="solid"/>
            <a:round/>
            <a:headEnd type="none" w="med" len="med"/>
            <a:tailEnd type="none" w="med" len="med"/>
          </a:ln>
          <a:effectLst/>
        </p:spPr>
        <p:txBody>
          <a:bodyPr vert="horz" wrap="none" lIns="30675" tIns="0" rIns="30675" bIns="0" numCol="1" rtlCol="0" anchor="t" anchorCtr="0" compatLnSpc="1">
            <a:prstTxWarp prst="textNoShape">
              <a:avLst/>
            </a:prstTxWarp>
          </a:bodyPr>
          <a:lstStyle/>
          <a:p>
            <a:pPr marL="0" marR="0" lvl="0" indent="0" algn="ctr" defTabSz="779173" rtl="0" eaLnBrk="1" fontAlgn="base" latinLnBrk="0" hangingPunct="1">
              <a:lnSpc>
                <a:spcPct val="110000"/>
              </a:lnSpc>
              <a:spcBef>
                <a:spcPct val="40000"/>
              </a:spcBef>
              <a:spcAft>
                <a:spcPts val="0"/>
              </a:spcAft>
              <a:buClrTx/>
              <a:buSzTx/>
              <a:buFontTx/>
              <a:buNone/>
              <a:tabLst/>
              <a:defRPr/>
            </a:pPr>
            <a:endParaRPr kumimoji="0" lang="ja-JP" altLang="en-US" sz="894"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 name="四角形: 角を丸くする 6">
            <a:extLst>
              <a:ext uri="{FF2B5EF4-FFF2-40B4-BE49-F238E27FC236}">
                <a16:creationId xmlns:a16="http://schemas.microsoft.com/office/drawing/2014/main" id="{D440BFE8-6939-885D-1653-1DF98089B051}"/>
              </a:ext>
            </a:extLst>
          </p:cNvPr>
          <p:cNvSpPr/>
          <p:nvPr/>
        </p:nvSpPr>
        <p:spPr bwMode="auto">
          <a:xfrm>
            <a:off x="7008424" y="3115032"/>
            <a:ext cx="2048544" cy="2474085"/>
          </a:xfrm>
          <a:prstGeom prst="roundRect">
            <a:avLst>
              <a:gd name="adj" fmla="val 5088"/>
            </a:avLst>
          </a:prstGeom>
          <a:solidFill>
            <a:srgbClr val="FFFFFF"/>
          </a:solidFill>
          <a:ln w="6350" cap="flat" cmpd="sng" algn="ctr">
            <a:solidFill>
              <a:srgbClr val="004583"/>
            </a:solidFill>
            <a:prstDash val="solid"/>
            <a:round/>
            <a:headEnd type="none" w="med" len="med"/>
            <a:tailEnd type="none" w="med" len="med"/>
          </a:ln>
          <a:effectLst/>
        </p:spPr>
        <p:txBody>
          <a:bodyPr vert="horz" wrap="none" lIns="30675" tIns="30675" rIns="30675" bIns="30675" numCol="1" rtlCol="0" anchor="t" anchorCtr="0" compatLnSpc="1">
            <a:prstTxWarp prst="textNoShape">
              <a:avLst/>
            </a:prstTxWarp>
          </a:bodyPr>
          <a:lstStyle/>
          <a:p>
            <a:pPr marL="0" marR="0" lvl="0" indent="0" algn="ctr" defTabSz="779173" rtl="0" eaLnBrk="1" fontAlgn="base" latinLnBrk="0" hangingPunct="1">
              <a:lnSpc>
                <a:spcPct val="100000"/>
              </a:lnSpc>
              <a:spcBef>
                <a:spcPts val="256"/>
              </a:spcBef>
              <a:spcAft>
                <a:spcPts val="0"/>
              </a:spcAft>
              <a:buClrTx/>
              <a:buSzTx/>
              <a:buFontTx/>
              <a:buNone/>
              <a:tabLst/>
              <a:defRPr/>
            </a:pPr>
            <a:endParaRPr kumimoji="0" lang="ja-JP" altLang="en-US" sz="937"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F1961AAD-CABB-49FA-38BE-E632266D9036}"/>
              </a:ext>
            </a:extLst>
          </p:cNvPr>
          <p:cNvSpPr/>
          <p:nvPr/>
        </p:nvSpPr>
        <p:spPr>
          <a:xfrm>
            <a:off x="833505" y="3576104"/>
            <a:ext cx="646331" cy="276999"/>
          </a:xfrm>
          <a:prstGeom prst="rect">
            <a:avLst/>
          </a:prstGeom>
          <a:solidFill>
            <a:sysClr val="window" lastClr="FFFFFF"/>
          </a:solidFill>
        </p:spPr>
        <p:txBody>
          <a:bodyPr wrap="none">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lang="ja-JP" altLang="en-US" sz="1200" kern="0" dirty="0">
                <a:latin typeface="Meiryo UI" panose="020B0604030504040204" pitchFamily="50" charset="-128"/>
                <a:ea typeface="Meiryo UI" panose="020B0604030504040204" pitchFamily="50" charset="-128"/>
                <a:cs typeface="Meiryo UI" panose="020B0604030504040204" pitchFamily="50" charset="-128"/>
              </a:rPr>
              <a:t>利用者</a:t>
            </a:r>
            <a:endParaRPr kumimoji="0" lang="en-US" altLang="ja-JP" sz="12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 name="グループ化 6">
            <a:extLst>
              <a:ext uri="{FF2B5EF4-FFF2-40B4-BE49-F238E27FC236}">
                <a16:creationId xmlns:a16="http://schemas.microsoft.com/office/drawing/2014/main" id="{E5A2B96D-B691-17E1-5F3A-7ECC1ABF26BD}"/>
              </a:ext>
            </a:extLst>
          </p:cNvPr>
          <p:cNvGrpSpPr/>
          <p:nvPr/>
        </p:nvGrpSpPr>
        <p:grpSpPr>
          <a:xfrm>
            <a:off x="813961" y="4455551"/>
            <a:ext cx="685418" cy="418903"/>
            <a:chOff x="1521643" y="5724625"/>
            <a:chExt cx="654093" cy="462435"/>
          </a:xfrm>
        </p:grpSpPr>
        <p:sp>
          <p:nvSpPr>
            <p:cNvPr id="8" name="四角形: 角を丸くする 183">
              <a:extLst>
                <a:ext uri="{FF2B5EF4-FFF2-40B4-BE49-F238E27FC236}">
                  <a16:creationId xmlns:a16="http://schemas.microsoft.com/office/drawing/2014/main" id="{401BA114-5795-F8C3-AF07-713E3AB3A2B8}"/>
                </a:ext>
              </a:extLst>
            </p:cNvPr>
            <p:cNvSpPr/>
            <p:nvPr/>
          </p:nvSpPr>
          <p:spPr bwMode="auto">
            <a:xfrm>
              <a:off x="1521643" y="5724625"/>
              <a:ext cx="654093" cy="462435"/>
            </a:xfrm>
            <a:prstGeom prst="roundRect">
              <a:avLst/>
            </a:prstGeom>
            <a:solidFill>
              <a:sysClr val="window" lastClr="FFFFFF"/>
            </a:solid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123F7EE7-9036-E814-4656-3961B7976060}"/>
                </a:ext>
              </a:extLst>
            </p:cNvPr>
            <p:cNvCxnSpPr>
              <a:cxnSpLocks/>
            </p:cNvCxnSpPr>
            <p:nvPr/>
          </p:nvCxnSpPr>
          <p:spPr bwMode="auto">
            <a:xfrm>
              <a:off x="1587562" y="5839155"/>
              <a:ext cx="523990" cy="0"/>
            </a:xfrm>
            <a:prstGeom prst="line">
              <a:avLst/>
            </a:prstGeom>
            <a:noFill/>
            <a:ln w="28575" cap="flat" cmpd="sng" algn="ctr">
              <a:solidFill>
                <a:srgbClr val="004583"/>
              </a:solidFill>
              <a:prstDash val="solid"/>
              <a:round/>
              <a:headEnd type="none" w="med" len="med"/>
              <a:tailEnd type="none" w="med" len="med"/>
            </a:ln>
            <a:effectLst/>
          </p:spPr>
        </p:cxnSp>
        <p:cxnSp>
          <p:nvCxnSpPr>
            <p:cNvPr id="10" name="直線コネクタ 9">
              <a:extLst>
                <a:ext uri="{FF2B5EF4-FFF2-40B4-BE49-F238E27FC236}">
                  <a16:creationId xmlns:a16="http://schemas.microsoft.com/office/drawing/2014/main" id="{A495755A-3531-40C0-00AB-E92FF6FB4AA4}"/>
                </a:ext>
              </a:extLst>
            </p:cNvPr>
            <p:cNvCxnSpPr/>
            <p:nvPr/>
          </p:nvCxnSpPr>
          <p:spPr bwMode="auto">
            <a:xfrm>
              <a:off x="1793691" y="5966120"/>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1" name="直線コネクタ 10">
              <a:extLst>
                <a:ext uri="{FF2B5EF4-FFF2-40B4-BE49-F238E27FC236}">
                  <a16:creationId xmlns:a16="http://schemas.microsoft.com/office/drawing/2014/main" id="{435980EA-52CF-59C9-035D-3035825C16FC}"/>
                </a:ext>
              </a:extLst>
            </p:cNvPr>
            <p:cNvCxnSpPr/>
            <p:nvPr/>
          </p:nvCxnSpPr>
          <p:spPr bwMode="auto">
            <a:xfrm>
              <a:off x="1793691" y="6031009"/>
              <a:ext cx="316565" cy="0"/>
            </a:xfrm>
            <a:prstGeom prst="line">
              <a:avLst/>
            </a:prstGeom>
            <a:noFill/>
            <a:ln w="28575" cap="flat" cmpd="sng" algn="ctr">
              <a:solidFill>
                <a:srgbClr val="004583"/>
              </a:solidFill>
              <a:prstDash val="solid"/>
              <a:round/>
              <a:headEnd type="none" w="med" len="med"/>
              <a:tailEnd type="none" w="med" len="med"/>
            </a:ln>
            <a:effectLst/>
          </p:spPr>
        </p:cxnSp>
        <p:cxnSp>
          <p:nvCxnSpPr>
            <p:cNvPr id="12" name="直線コネクタ 11">
              <a:extLst>
                <a:ext uri="{FF2B5EF4-FFF2-40B4-BE49-F238E27FC236}">
                  <a16:creationId xmlns:a16="http://schemas.microsoft.com/office/drawing/2014/main" id="{4F9AD4BB-F1F8-02B2-0C68-4356E41752E6}"/>
                </a:ext>
              </a:extLst>
            </p:cNvPr>
            <p:cNvCxnSpPr/>
            <p:nvPr/>
          </p:nvCxnSpPr>
          <p:spPr bwMode="auto">
            <a:xfrm>
              <a:off x="1793691" y="6092042"/>
              <a:ext cx="316565" cy="0"/>
            </a:xfrm>
            <a:prstGeom prst="line">
              <a:avLst/>
            </a:prstGeom>
            <a:noFill/>
            <a:ln w="28575" cap="flat" cmpd="sng" algn="ctr">
              <a:solidFill>
                <a:srgbClr val="004583"/>
              </a:solidFill>
              <a:prstDash val="solid"/>
              <a:round/>
              <a:headEnd type="none" w="med" len="med"/>
              <a:tailEnd type="none" w="med" len="med"/>
            </a:ln>
            <a:effectLst/>
          </p:spPr>
        </p:cxnSp>
        <p:pic>
          <p:nvPicPr>
            <p:cNvPr id="13" name="グラフィックス 189" descr="ユーザー">
              <a:extLst>
                <a:ext uri="{FF2B5EF4-FFF2-40B4-BE49-F238E27FC236}">
                  <a16:creationId xmlns:a16="http://schemas.microsoft.com/office/drawing/2014/main" id="{AB5D1210-2760-B758-1B24-8B47167CD2DA}"/>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551138" y="5905464"/>
              <a:ext cx="234800" cy="234800"/>
            </a:xfrm>
            <a:prstGeom prst="rect">
              <a:avLst/>
            </a:prstGeom>
          </p:spPr>
        </p:pic>
        <p:sp>
          <p:nvSpPr>
            <p:cNvPr id="14" name="正方形/長方形 13">
              <a:extLst>
                <a:ext uri="{FF2B5EF4-FFF2-40B4-BE49-F238E27FC236}">
                  <a16:creationId xmlns:a16="http://schemas.microsoft.com/office/drawing/2014/main" id="{45BB5568-25A7-2E6B-4BD6-B906A95BDEF9}"/>
                </a:ext>
              </a:extLst>
            </p:cNvPr>
            <p:cNvSpPr/>
            <p:nvPr/>
          </p:nvSpPr>
          <p:spPr bwMode="auto">
            <a:xfrm>
              <a:off x="1587562" y="5898505"/>
              <a:ext cx="158303" cy="214238"/>
            </a:xfrm>
            <a:prstGeom prst="rect">
              <a:avLst/>
            </a:prstGeom>
            <a:noFill/>
            <a:ln w="28575" algn="ctr">
              <a:solidFill>
                <a:srgbClr val="004583"/>
              </a:solidFill>
              <a:miter lim="800000"/>
              <a:headEnd/>
              <a:tailEnd/>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endParaRPr kumimoji="0" lang="ja-JP" altLang="en-US" sz="1023"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cxnSp>
        <p:nvCxnSpPr>
          <p:cNvPr id="15" name="直線矢印コネクタ 14">
            <a:extLst>
              <a:ext uri="{FF2B5EF4-FFF2-40B4-BE49-F238E27FC236}">
                <a16:creationId xmlns:a16="http://schemas.microsoft.com/office/drawing/2014/main" id="{59A25EBE-B89F-F8CE-98B8-340889266FDC}"/>
              </a:ext>
            </a:extLst>
          </p:cNvPr>
          <p:cNvCxnSpPr>
            <a:cxnSpLocks/>
          </p:cNvCxnSpPr>
          <p:nvPr/>
        </p:nvCxnSpPr>
        <p:spPr bwMode="auto">
          <a:xfrm>
            <a:off x="1801136" y="4678349"/>
            <a:ext cx="1589764" cy="0"/>
          </a:xfrm>
          <a:prstGeom prst="straightConnector1">
            <a:avLst/>
          </a:prstGeom>
          <a:noFill/>
          <a:ln w="28575" cap="rnd" cmpd="sng" algn="ctr">
            <a:solidFill>
              <a:srgbClr val="0070C0"/>
            </a:solidFill>
            <a:prstDash val="solid"/>
            <a:round/>
            <a:headEnd type="none" w="med" len="med"/>
            <a:tailEnd type="arrow" w="med" len="lg"/>
          </a:ln>
          <a:effectLst/>
        </p:spPr>
      </p:cxnSp>
      <p:sp>
        <p:nvSpPr>
          <p:cNvPr id="16" name="四角形: 角を丸くする 129">
            <a:extLst>
              <a:ext uri="{FF2B5EF4-FFF2-40B4-BE49-F238E27FC236}">
                <a16:creationId xmlns:a16="http://schemas.microsoft.com/office/drawing/2014/main" id="{90F8E864-1D7C-22A1-1FC8-FF14C59CF13D}"/>
              </a:ext>
            </a:extLst>
          </p:cNvPr>
          <p:cNvSpPr/>
          <p:nvPr/>
        </p:nvSpPr>
        <p:spPr bwMode="auto">
          <a:xfrm>
            <a:off x="2447684" y="4572799"/>
            <a:ext cx="288216" cy="196234"/>
          </a:xfrm>
          <a:prstGeom prst="roundRect">
            <a:avLst/>
          </a:prstGeom>
          <a:solidFill>
            <a:srgbClr val="0070C0"/>
          </a:solidFill>
          <a:ln w="38100" cap="rnd" cmpd="sng" algn="ctr">
            <a:noFill/>
            <a:prstDash val="solid"/>
            <a:round/>
            <a:headEnd type="none" w="lg" len="lg"/>
            <a:tailEnd type="arrow" w="med" len="lg"/>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r>
              <a:rPr kumimoji="0" lang="ja-JP" altLang="en-US" sz="1023"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１</a:t>
            </a:r>
            <a:endParaRPr kumimoji="0" lang="en-US" sz="1023"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88E6E8AF-374E-D1E8-44E9-14771B8CEA76}"/>
              </a:ext>
            </a:extLst>
          </p:cNvPr>
          <p:cNvSpPr/>
          <p:nvPr/>
        </p:nvSpPr>
        <p:spPr>
          <a:xfrm>
            <a:off x="468155" y="4895525"/>
            <a:ext cx="1377031" cy="253916"/>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マイナンバーカード</a:t>
            </a:r>
          </a:p>
        </p:txBody>
      </p:sp>
      <p:sp>
        <p:nvSpPr>
          <p:cNvPr id="19" name="正方形/長方形 18">
            <a:extLst>
              <a:ext uri="{FF2B5EF4-FFF2-40B4-BE49-F238E27FC236}">
                <a16:creationId xmlns:a16="http://schemas.microsoft.com/office/drawing/2014/main" id="{2CC50CC9-6DB0-64FD-BB67-25DE659BF808}"/>
              </a:ext>
            </a:extLst>
          </p:cNvPr>
          <p:cNvSpPr/>
          <p:nvPr/>
        </p:nvSpPr>
        <p:spPr>
          <a:xfrm>
            <a:off x="3810109" y="4857986"/>
            <a:ext cx="1520822" cy="415498"/>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1" lang="ja-JP" altLang="en-US" sz="1050" kern="0" dirty="0">
                <a:latin typeface="Meiryo UI" panose="020B0604030504040204" pitchFamily="50" charset="-128"/>
                <a:ea typeface="Meiryo UI" panose="020B0604030504040204" pitchFamily="50" charset="-128"/>
              </a:rPr>
              <a:t>パソコン・スマートフォン・</a:t>
            </a:r>
            <a:br>
              <a:rPr kumimoji="1" lang="en-US" altLang="ja-JP" sz="1050" kern="0" dirty="0">
                <a:latin typeface="Meiryo UI" panose="020B0604030504040204" pitchFamily="50" charset="-128"/>
                <a:ea typeface="Meiryo UI" panose="020B0604030504040204" pitchFamily="50" charset="-128"/>
              </a:rPr>
            </a:br>
            <a:r>
              <a:rPr kumimoji="1" lang="ja-JP" altLang="en-US" sz="1050" kern="0" dirty="0">
                <a:latin typeface="Meiryo UI" panose="020B0604030504040204" pitchFamily="50" charset="-128"/>
                <a:ea typeface="Meiryo UI" panose="020B0604030504040204" pitchFamily="50" charset="-128"/>
              </a:rPr>
              <a:t>タブレット</a:t>
            </a:r>
            <a:endPar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0" name="グラフィックス 16">
            <a:extLst>
              <a:ext uri="{FF2B5EF4-FFF2-40B4-BE49-F238E27FC236}">
                <a16:creationId xmlns:a16="http://schemas.microsoft.com/office/drawing/2014/main" id="{0E63992F-F364-AC94-E955-0CBC3E5162B3}"/>
              </a:ext>
            </a:extLst>
          </p:cNvPr>
          <p:cNvSpPr/>
          <p:nvPr/>
        </p:nvSpPr>
        <p:spPr>
          <a:xfrm rot="5400000">
            <a:off x="6045924" y="3652247"/>
            <a:ext cx="467530" cy="1800428"/>
          </a:xfrm>
          <a:custGeom>
            <a:avLst/>
            <a:gdLst>
              <a:gd name="connsiteX0" fmla="*/ 117143 w 485775"/>
              <a:gd name="connsiteY0" fmla="*/ 2550128 h 2571750"/>
              <a:gd name="connsiteX1" fmla="*/ 248779 w 485775"/>
              <a:gd name="connsiteY1" fmla="*/ 28575 h 2571750"/>
              <a:gd name="connsiteX2" fmla="*/ 429849 w 485775"/>
              <a:gd name="connsiteY2" fmla="*/ 2550128 h 2571750"/>
              <a:gd name="connsiteX3" fmla="*/ 429849 w 485775"/>
              <a:gd name="connsiteY3" fmla="*/ 2550128 h 2571750"/>
            </a:gdLst>
            <a:ahLst/>
            <a:cxnLst>
              <a:cxn ang="0">
                <a:pos x="connsiteX0" y="connsiteY0"/>
              </a:cxn>
              <a:cxn ang="0">
                <a:pos x="connsiteX1" y="connsiteY1"/>
              </a:cxn>
              <a:cxn ang="0">
                <a:pos x="connsiteX2" y="connsiteY2"/>
              </a:cxn>
              <a:cxn ang="0">
                <a:pos x="connsiteX3" y="connsiteY3"/>
              </a:cxn>
            </a:cxnLst>
            <a:rect l="l" t="t" r="r" b="b"/>
            <a:pathLst>
              <a:path w="485775" h="2571750">
                <a:moveTo>
                  <a:pt x="117143" y="2550128"/>
                </a:moveTo>
                <a:cubicBezTo>
                  <a:pt x="117143" y="2550128"/>
                  <a:pt x="-152319" y="28575"/>
                  <a:pt x="248779" y="28575"/>
                </a:cubicBezTo>
                <a:cubicBezTo>
                  <a:pt x="577963" y="28575"/>
                  <a:pt x="429849" y="2550128"/>
                  <a:pt x="429849" y="2550128"/>
                </a:cubicBezTo>
                <a:lnTo>
                  <a:pt x="429849" y="2550128"/>
                </a:lnTo>
              </a:path>
            </a:pathLst>
          </a:custGeom>
          <a:noFill/>
          <a:ln w="28575" cap="rnd">
            <a:solidFill>
              <a:srgbClr val="0070C0"/>
            </a:solidFill>
            <a:prstDash val="solid"/>
            <a:round/>
            <a:headEnd type="none" w="med" len="med"/>
            <a:tailEnd type="arrow" w="med" len="lg"/>
          </a:ln>
        </p:spPr>
        <p:txBody>
          <a:bodyPr rtlCol="0" anchor="ctr"/>
          <a:lstStyle/>
          <a:p>
            <a:pPr marL="0" marR="0" lvl="0" indent="0" algn="l" defTabSz="779173" rtl="0" eaLnBrk="0" fontAlgn="base" latinLnBrk="0" hangingPunct="0">
              <a:lnSpc>
                <a:spcPct val="100000"/>
              </a:lnSpc>
              <a:spcBef>
                <a:spcPct val="0"/>
              </a:spcBef>
              <a:spcAft>
                <a:spcPct val="0"/>
              </a:spcAft>
              <a:buClrTx/>
              <a:buSzTx/>
              <a:buFontTx/>
              <a:buNone/>
              <a:tabLst/>
              <a:defRPr/>
            </a:pPr>
            <a:endParaRPr kumimoji="0" lang="ja-JP" altLang="en-US" sz="937" b="1"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1" name="四角形: 角を丸くする 73">
            <a:extLst>
              <a:ext uri="{FF2B5EF4-FFF2-40B4-BE49-F238E27FC236}">
                <a16:creationId xmlns:a16="http://schemas.microsoft.com/office/drawing/2014/main" id="{684D8DFE-F1C0-830F-7A1D-6A9BD3D1C816}"/>
              </a:ext>
            </a:extLst>
          </p:cNvPr>
          <p:cNvSpPr/>
          <p:nvPr/>
        </p:nvSpPr>
        <p:spPr bwMode="auto">
          <a:xfrm>
            <a:off x="7006394" y="4489374"/>
            <a:ext cx="288216" cy="196234"/>
          </a:xfrm>
          <a:prstGeom prst="roundRect">
            <a:avLst/>
          </a:prstGeom>
          <a:solidFill>
            <a:srgbClr val="0070C0"/>
          </a:solidFill>
          <a:ln w="38100" cap="rnd" cmpd="sng" algn="ctr">
            <a:noFill/>
            <a:prstDash val="solid"/>
            <a:round/>
            <a:headEnd type="none" w="lg" len="lg"/>
            <a:tailEnd type="arrow" w="med" len="lg"/>
          </a:ln>
          <a:effectLst/>
        </p:spPr>
        <p:txBody>
          <a:bodyPr wrap="none" lIns="79754" tIns="39877" rIns="79754" bIns="39877" rtlCol="0" anchor="ctr">
            <a:noAutofit/>
          </a:bodyPr>
          <a:lstStyle/>
          <a:p>
            <a:pPr marL="0" marR="0" lvl="0" indent="0" algn="ctr" defTabSz="779173" rtl="0" eaLnBrk="0" fontAlgn="base" latinLnBrk="0" hangingPunct="0">
              <a:lnSpc>
                <a:spcPct val="100000"/>
              </a:lnSpc>
              <a:spcBef>
                <a:spcPct val="0"/>
              </a:spcBef>
              <a:spcAft>
                <a:spcPct val="0"/>
              </a:spcAft>
              <a:buClrTx/>
              <a:buSzTx/>
              <a:buFontTx/>
              <a:buNone/>
              <a:tabLst/>
              <a:defRPr/>
            </a:pPr>
            <a:r>
              <a:rPr kumimoji="0" lang="ja-JP" altLang="en-US" sz="1023"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２</a:t>
            </a:r>
            <a:endParaRPr kumimoji="0" lang="en-US" sz="1023"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grpSp>
        <p:nvGrpSpPr>
          <p:cNvPr id="34" name="グループ化 33">
            <a:extLst>
              <a:ext uri="{FF2B5EF4-FFF2-40B4-BE49-F238E27FC236}">
                <a16:creationId xmlns:a16="http://schemas.microsoft.com/office/drawing/2014/main" id="{400D70D1-CAE7-2BB2-A57A-0D2770B34B86}"/>
              </a:ext>
            </a:extLst>
          </p:cNvPr>
          <p:cNvGrpSpPr/>
          <p:nvPr/>
        </p:nvGrpSpPr>
        <p:grpSpPr>
          <a:xfrm>
            <a:off x="3941499" y="3600187"/>
            <a:ext cx="1258788" cy="743547"/>
            <a:chOff x="3804494" y="3582210"/>
            <a:chExt cx="1258788" cy="743547"/>
          </a:xfrm>
        </p:grpSpPr>
        <p:sp>
          <p:nvSpPr>
            <p:cNvPr id="35" name="正方形/長方形 34">
              <a:extLst>
                <a:ext uri="{FF2B5EF4-FFF2-40B4-BE49-F238E27FC236}">
                  <a16:creationId xmlns:a16="http://schemas.microsoft.com/office/drawing/2014/main" id="{E91F7C64-C68C-ACEC-6A6D-C1AA65D2F9BC}"/>
                </a:ext>
              </a:extLst>
            </p:cNvPr>
            <p:cNvSpPr/>
            <p:nvPr/>
          </p:nvSpPr>
          <p:spPr>
            <a:xfrm>
              <a:off x="3804494" y="3582210"/>
              <a:ext cx="1258788" cy="184666"/>
            </a:xfrm>
            <a:prstGeom prst="rect">
              <a:avLst/>
            </a:prstGeom>
            <a:solidFill>
              <a:sysClr val="window" lastClr="FFFFFF"/>
            </a:solidFill>
          </p:spPr>
          <p:txBody>
            <a:bodyPr wrap="square" lIns="0" tIns="0" rIns="0" bIns="0">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事務担当者</a:t>
              </a:r>
              <a:endParaRPr kumimoji="0" lang="en-US" altLang="ja-JP" sz="12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36" name="図 35">
              <a:extLst>
                <a:ext uri="{FF2B5EF4-FFF2-40B4-BE49-F238E27FC236}">
                  <a16:creationId xmlns:a16="http://schemas.microsoft.com/office/drawing/2014/main" id="{BB78FAFE-4B01-7272-469D-033787B4AFD4}"/>
                </a:ext>
              </a:extLst>
            </p:cNvPr>
            <p:cNvPicPr>
              <a:picLocks noChangeAspect="1"/>
            </p:cNvPicPr>
            <p:nvPr/>
          </p:nvPicPr>
          <p:blipFill>
            <a:blip r:embed="rId4" cstate="email">
              <a:duotone>
                <a:prstClr val="black"/>
                <a:schemeClr val="accent1">
                  <a:tint val="45000"/>
                  <a:satMod val="400000"/>
                </a:schemeClr>
              </a:duotone>
              <a:extLst>
                <a:ext uri="{BEBA8EAE-BF5A-486C-A8C5-ECC9F3942E4B}">
                  <a14:imgProps xmlns:a14="http://schemas.microsoft.com/office/drawing/2010/main">
                    <a14:imgLayer r:embed="rId5">
                      <a14:imgEffect>
                        <a14:colorTemperature colorTemp="11500"/>
                      </a14:imgEffect>
                      <a14:imgEffect>
                        <a14:saturation sat="0"/>
                      </a14:imgEffect>
                    </a14:imgLayer>
                  </a14:imgProps>
                </a:ext>
                <a:ext uri="{28A0092B-C50C-407E-A947-70E740481C1C}">
                  <a14:useLocalDpi xmlns:a14="http://schemas.microsoft.com/office/drawing/2010/main"/>
                </a:ext>
              </a:extLst>
            </a:blip>
            <a:stretch>
              <a:fillRect/>
            </a:stretch>
          </p:blipFill>
          <p:spPr>
            <a:xfrm>
              <a:off x="4125684" y="3711209"/>
              <a:ext cx="614548" cy="614548"/>
            </a:xfrm>
            <a:prstGeom prst="rect">
              <a:avLst/>
            </a:prstGeom>
          </p:spPr>
        </p:pic>
      </p:grpSp>
      <p:pic>
        <p:nvPicPr>
          <p:cNvPr id="37" name="グラフィックス 36" descr="男性のプロフィール 単色塗りつぶし">
            <a:extLst>
              <a:ext uri="{FF2B5EF4-FFF2-40B4-BE49-F238E27FC236}">
                <a16:creationId xmlns:a16="http://schemas.microsoft.com/office/drawing/2014/main" id="{967D5939-F129-8963-A551-3DCEE405D8F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00088" y="3805533"/>
            <a:ext cx="513163" cy="513163"/>
          </a:xfrm>
          <a:prstGeom prst="rect">
            <a:avLst/>
          </a:prstGeom>
        </p:spPr>
      </p:pic>
      <p:sp>
        <p:nvSpPr>
          <p:cNvPr id="38" name="正方形/長方形 37">
            <a:extLst>
              <a:ext uri="{FF2B5EF4-FFF2-40B4-BE49-F238E27FC236}">
                <a16:creationId xmlns:a16="http://schemas.microsoft.com/office/drawing/2014/main" id="{06C06193-2A57-2AF7-17BE-CBEC83889299}"/>
              </a:ext>
            </a:extLst>
          </p:cNvPr>
          <p:cNvSpPr/>
          <p:nvPr/>
        </p:nvSpPr>
        <p:spPr>
          <a:xfrm>
            <a:off x="2547024" y="3356098"/>
            <a:ext cx="1194835" cy="4823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BD49365A-67F9-8B04-0E43-2ECA2068A790}"/>
              </a:ext>
            </a:extLst>
          </p:cNvPr>
          <p:cNvSpPr txBox="1"/>
          <p:nvPr/>
        </p:nvSpPr>
        <p:spPr bwMode="gray">
          <a:xfrm>
            <a:off x="2251870" y="3200709"/>
            <a:ext cx="1730361" cy="215444"/>
          </a:xfrm>
          <a:prstGeom prst="rect">
            <a:avLst/>
          </a:prstGeom>
          <a:noFill/>
        </p:spPr>
        <p:txBody>
          <a:bodyPr wrap="square" lIns="0" tIns="0" rIns="0" bIns="0" rtlCol="0" anchor="ctr">
            <a:sp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4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施設</a:t>
            </a:r>
          </a:p>
        </p:txBody>
      </p:sp>
      <p:sp>
        <p:nvSpPr>
          <p:cNvPr id="43" name="フローチャート: 磁気ディスク 28">
            <a:extLst>
              <a:ext uri="{FF2B5EF4-FFF2-40B4-BE49-F238E27FC236}">
                <a16:creationId xmlns:a16="http://schemas.microsoft.com/office/drawing/2014/main" id="{FA5031A5-0771-D850-3794-AD4AEDBFC9F6}"/>
              </a:ext>
            </a:extLst>
          </p:cNvPr>
          <p:cNvSpPr/>
          <p:nvPr/>
        </p:nvSpPr>
        <p:spPr bwMode="auto">
          <a:xfrm>
            <a:off x="7415319" y="3802231"/>
            <a:ext cx="1186099" cy="1004902"/>
          </a:xfrm>
          <a:custGeom>
            <a:avLst/>
            <a:gdLst>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00 w 10000"/>
              <a:gd name="connsiteY1" fmla="*/ 3334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59 w 10000"/>
              <a:gd name="connsiteY1" fmla="*/ 2712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stroke="0" extrusionOk="0">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 w="10000" h="10000" fill="none" extrusionOk="0">
                <a:moveTo>
                  <a:pt x="10000" y="1667"/>
                </a:moveTo>
                <a:cubicBezTo>
                  <a:pt x="10000" y="2588"/>
                  <a:pt x="7820" y="2712"/>
                  <a:pt x="5059" y="2712"/>
                </a:cubicBezTo>
                <a:cubicBezTo>
                  <a:pt x="2298" y="2712"/>
                  <a:pt x="0" y="2588"/>
                  <a:pt x="0" y="1667"/>
                </a:cubicBezTo>
              </a:path>
              <a:path w="10000" h="10000" fill="none">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Lst>
          </a:custGeom>
          <a:solidFill>
            <a:srgbClr val="004583"/>
          </a:solidFill>
          <a:ln w="9525" cap="flat" cmpd="sng" algn="ctr">
            <a:solidFill>
              <a:sysClr val="window" lastClr="FFFF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ct val="0"/>
              </a:spcAft>
              <a:buClrTx/>
              <a:buSzTx/>
              <a:buFontTx/>
              <a:buNone/>
              <a:tabLst/>
              <a:defRPr/>
            </a:pPr>
            <a:endParaRPr kumimoji="1" lang="ja-JP" altLang="en-US" sz="10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4" name="フローチャート: 複数書類 43">
            <a:extLst>
              <a:ext uri="{FF2B5EF4-FFF2-40B4-BE49-F238E27FC236}">
                <a16:creationId xmlns:a16="http://schemas.microsoft.com/office/drawing/2014/main" id="{EEFD6A8D-E776-C8C3-479B-E295AD341270}"/>
              </a:ext>
            </a:extLst>
          </p:cNvPr>
          <p:cNvSpPr/>
          <p:nvPr/>
        </p:nvSpPr>
        <p:spPr>
          <a:xfrm>
            <a:off x="7477761" y="4190437"/>
            <a:ext cx="1047457" cy="421630"/>
          </a:xfrm>
          <a:prstGeom prst="flowChartMultidocument">
            <a:avLst/>
          </a:prstGeom>
          <a:solidFill>
            <a:schemeClr val="bg1"/>
          </a:solidFill>
          <a:ln>
            <a:solidFill>
              <a:srgbClr val="0045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資格情報</a:t>
            </a:r>
          </a:p>
        </p:txBody>
      </p:sp>
      <p:sp>
        <p:nvSpPr>
          <p:cNvPr id="45" name="正方形/長方形 44">
            <a:extLst>
              <a:ext uri="{FF2B5EF4-FFF2-40B4-BE49-F238E27FC236}">
                <a16:creationId xmlns:a16="http://schemas.microsoft.com/office/drawing/2014/main" id="{43588DB3-2670-5E03-46F0-6F70D964BD63}"/>
              </a:ext>
            </a:extLst>
          </p:cNvPr>
          <p:cNvSpPr/>
          <p:nvPr/>
        </p:nvSpPr>
        <p:spPr>
          <a:xfrm>
            <a:off x="7132482" y="4853299"/>
            <a:ext cx="1800428" cy="253916"/>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kumimoji="0"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オンライン資格確認等システム</a:t>
            </a:r>
          </a:p>
        </p:txBody>
      </p:sp>
      <p:grpSp>
        <p:nvGrpSpPr>
          <p:cNvPr id="46" name="グループ化 45">
            <a:extLst>
              <a:ext uri="{FF2B5EF4-FFF2-40B4-BE49-F238E27FC236}">
                <a16:creationId xmlns:a16="http://schemas.microsoft.com/office/drawing/2014/main" id="{39761E7C-BF2F-D53A-E0B7-AA65F201DA81}"/>
              </a:ext>
            </a:extLst>
          </p:cNvPr>
          <p:cNvGrpSpPr/>
          <p:nvPr/>
        </p:nvGrpSpPr>
        <p:grpSpPr>
          <a:xfrm>
            <a:off x="7150502" y="3207491"/>
            <a:ext cx="1747373" cy="215444"/>
            <a:chOff x="9987156" y="1121610"/>
            <a:chExt cx="1747373" cy="215444"/>
          </a:xfrm>
        </p:grpSpPr>
        <p:sp>
          <p:nvSpPr>
            <p:cNvPr id="47" name="正方形/長方形 46">
              <a:extLst>
                <a:ext uri="{FF2B5EF4-FFF2-40B4-BE49-F238E27FC236}">
                  <a16:creationId xmlns:a16="http://schemas.microsoft.com/office/drawing/2014/main" id="{373F3ADE-D70C-10DA-6188-F2B1B2DC7949}"/>
                </a:ext>
              </a:extLst>
            </p:cNvPr>
            <p:cNvSpPr/>
            <p:nvPr/>
          </p:nvSpPr>
          <p:spPr>
            <a:xfrm>
              <a:off x="10016556" y="1249588"/>
              <a:ext cx="1717973" cy="6956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ysClr val="windowText" lastClr="000000"/>
                </a:solidFill>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A533E5A4-B545-DEA7-5E2C-CE8A018E93A9}"/>
                </a:ext>
              </a:extLst>
            </p:cNvPr>
            <p:cNvSpPr txBox="1"/>
            <p:nvPr/>
          </p:nvSpPr>
          <p:spPr bwMode="gray">
            <a:xfrm>
              <a:off x="9987156" y="1121610"/>
              <a:ext cx="1730361" cy="215444"/>
            </a:xfrm>
            <a:prstGeom prst="rect">
              <a:avLst/>
            </a:prstGeom>
            <a:noFill/>
          </p:spPr>
          <p:txBody>
            <a:bodyPr wrap="square" lIns="0" tIns="0" rIns="0" bIns="0" rtlCol="0" anchor="ctr">
              <a:spAutoFit/>
            </a:bodyPr>
            <a:lstStyle/>
            <a:p>
              <a:pPr marL="0" marR="0" lvl="0" indent="0" algn="ctr" defTabSz="779168" rtl="0" eaLnBrk="1" fontAlgn="auto" latinLnBrk="0" hangingPunct="1">
                <a:lnSpc>
                  <a:spcPct val="100000"/>
                </a:lnSpc>
                <a:spcBef>
                  <a:spcPts val="0"/>
                </a:spcBef>
                <a:spcAft>
                  <a:spcPts val="0"/>
                </a:spcAft>
                <a:buClrTx/>
                <a:buSzTx/>
                <a:buFontTx/>
                <a:buNone/>
                <a:tabLst/>
                <a:defRPr/>
              </a:pPr>
              <a:r>
                <a:rPr kumimoji="0" lang="ja-JP" altLang="en-US"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rPr>
                <a:t>支払基金・国保中央会</a:t>
              </a:r>
              <a:endParaRPr kumimoji="0" lang="en-US" altLang="ja-JP" sz="1400" i="0" u="none" strike="noStrike" kern="0" cap="none" spc="0" normalizeH="0" baseline="0" noProof="0" dirty="0">
                <a:ln>
                  <a:noFill/>
                </a:ln>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36" name="グループ化 135">
            <a:extLst>
              <a:ext uri="{FF2B5EF4-FFF2-40B4-BE49-F238E27FC236}">
                <a16:creationId xmlns:a16="http://schemas.microsoft.com/office/drawing/2014/main" id="{9CCB9993-48DE-82C8-BB0B-A99E56FF2346}"/>
              </a:ext>
            </a:extLst>
          </p:cNvPr>
          <p:cNvGrpSpPr/>
          <p:nvPr/>
        </p:nvGrpSpPr>
        <p:grpSpPr>
          <a:xfrm>
            <a:off x="3619317" y="4394911"/>
            <a:ext cx="1711614" cy="537897"/>
            <a:chOff x="-2005812" y="2875444"/>
            <a:chExt cx="2501589" cy="739608"/>
          </a:xfrm>
        </p:grpSpPr>
        <p:grpSp>
          <p:nvGrpSpPr>
            <p:cNvPr id="59" name="Group 132">
              <a:extLst>
                <a:ext uri="{FF2B5EF4-FFF2-40B4-BE49-F238E27FC236}">
                  <a16:creationId xmlns:a16="http://schemas.microsoft.com/office/drawing/2014/main" id="{9349EB10-9022-252F-ABB4-20650BD739CE}"/>
                </a:ext>
              </a:extLst>
            </p:cNvPr>
            <p:cNvGrpSpPr>
              <a:grpSpLocks noChangeAspect="1"/>
            </p:cNvGrpSpPr>
            <p:nvPr/>
          </p:nvGrpSpPr>
          <p:grpSpPr bwMode="auto">
            <a:xfrm>
              <a:off x="-763214" y="3011646"/>
              <a:ext cx="259814" cy="445544"/>
              <a:chOff x="6631" y="1741"/>
              <a:chExt cx="249" cy="427"/>
            </a:xfrm>
            <a:solidFill>
              <a:schemeClr val="tx2"/>
            </a:solidFill>
          </p:grpSpPr>
          <p:sp>
            <p:nvSpPr>
              <p:cNvPr id="60" name="Freeform 133">
                <a:extLst>
                  <a:ext uri="{FF2B5EF4-FFF2-40B4-BE49-F238E27FC236}">
                    <a16:creationId xmlns:a16="http://schemas.microsoft.com/office/drawing/2014/main" id="{2CA8EE48-36FA-ACAD-C823-9BA4BB9678EB}"/>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61" name="Freeform 134">
                <a:extLst>
                  <a:ext uri="{FF2B5EF4-FFF2-40B4-BE49-F238E27FC236}">
                    <a16:creationId xmlns:a16="http://schemas.microsoft.com/office/drawing/2014/main" id="{3F26E148-EA99-6E49-38B2-267BD80A6AD4}"/>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62" name="Freeform 135">
                <a:extLst>
                  <a:ext uri="{FF2B5EF4-FFF2-40B4-BE49-F238E27FC236}">
                    <a16:creationId xmlns:a16="http://schemas.microsoft.com/office/drawing/2014/main" id="{82330CA6-AF35-D74A-E672-CF74C225C451}"/>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sp>
            <p:nvSpPr>
              <p:cNvPr id="63" name="Oval 136">
                <a:extLst>
                  <a:ext uri="{FF2B5EF4-FFF2-40B4-BE49-F238E27FC236}">
                    <a16:creationId xmlns:a16="http://schemas.microsoft.com/office/drawing/2014/main" id="{DAD51971-A402-4BA3-8C3A-3E1BA1433E50}"/>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latin typeface="游ゴシック" panose="020B0400000000000000" pitchFamily="50" charset="-128"/>
                  <a:ea typeface="游ゴシック" panose="020B0400000000000000" pitchFamily="50" charset="-128"/>
                </a:endParaRPr>
              </a:p>
            </p:txBody>
          </p:sp>
        </p:grpSp>
        <p:grpSp>
          <p:nvGrpSpPr>
            <p:cNvPr id="135" name="グループ化 134">
              <a:extLst>
                <a:ext uri="{FF2B5EF4-FFF2-40B4-BE49-F238E27FC236}">
                  <a16:creationId xmlns:a16="http://schemas.microsoft.com/office/drawing/2014/main" id="{E3DC5A25-D6C2-4D08-8712-5CBCDBFC4DE4}"/>
                </a:ext>
              </a:extLst>
            </p:cNvPr>
            <p:cNvGrpSpPr/>
            <p:nvPr/>
          </p:nvGrpSpPr>
          <p:grpSpPr>
            <a:xfrm>
              <a:off x="-245125" y="2936022"/>
              <a:ext cx="740902" cy="550734"/>
              <a:chOff x="-245125" y="2936022"/>
              <a:chExt cx="740902" cy="550734"/>
            </a:xfrm>
          </p:grpSpPr>
          <p:grpSp>
            <p:nvGrpSpPr>
              <p:cNvPr id="52" name="グループ化 51">
                <a:extLst>
                  <a:ext uri="{FF2B5EF4-FFF2-40B4-BE49-F238E27FC236}">
                    <a16:creationId xmlns:a16="http://schemas.microsoft.com/office/drawing/2014/main" id="{2A2754D9-4699-6382-F267-3078942C9D88}"/>
                  </a:ext>
                </a:extLst>
              </p:cNvPr>
              <p:cNvGrpSpPr/>
              <p:nvPr/>
            </p:nvGrpSpPr>
            <p:grpSpPr>
              <a:xfrm>
                <a:off x="-245125" y="3097171"/>
                <a:ext cx="186056" cy="260865"/>
                <a:chOff x="3477163" y="3364681"/>
                <a:chExt cx="283612" cy="429322"/>
              </a:xfrm>
            </p:grpSpPr>
            <p:grpSp>
              <p:nvGrpSpPr>
                <p:cNvPr id="53" name="グループ化 52">
                  <a:extLst>
                    <a:ext uri="{FF2B5EF4-FFF2-40B4-BE49-F238E27FC236}">
                      <a16:creationId xmlns:a16="http://schemas.microsoft.com/office/drawing/2014/main" id="{B0AC2EAB-D5F1-B63B-B2D9-24156E2645C0}"/>
                    </a:ext>
                  </a:extLst>
                </p:cNvPr>
                <p:cNvGrpSpPr/>
                <p:nvPr/>
              </p:nvGrpSpPr>
              <p:grpSpPr>
                <a:xfrm>
                  <a:off x="3477163" y="3364681"/>
                  <a:ext cx="283612" cy="429322"/>
                  <a:chOff x="-1135157" y="5250229"/>
                  <a:chExt cx="238419" cy="429322"/>
                </a:xfrm>
              </p:grpSpPr>
              <p:sp>
                <p:nvSpPr>
                  <p:cNvPr id="56" name="四角形: 角を丸くする 55">
                    <a:extLst>
                      <a:ext uri="{FF2B5EF4-FFF2-40B4-BE49-F238E27FC236}">
                        <a16:creationId xmlns:a16="http://schemas.microsoft.com/office/drawing/2014/main" id="{E47D89FE-E4DC-A5D0-2EFA-7D52553990C7}"/>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57" name="楕円 56">
                    <a:extLst>
                      <a:ext uri="{FF2B5EF4-FFF2-40B4-BE49-F238E27FC236}">
                        <a16:creationId xmlns:a16="http://schemas.microsoft.com/office/drawing/2014/main" id="{4F497990-AFB8-3EBF-8060-C6253A05767E}"/>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58" name="正方形/長方形 57">
                    <a:extLst>
                      <a:ext uri="{FF2B5EF4-FFF2-40B4-BE49-F238E27FC236}">
                        <a16:creationId xmlns:a16="http://schemas.microsoft.com/office/drawing/2014/main" id="{24576005-AFF2-F1B6-FEA0-E7909EAAD875}"/>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cxnSp>
              <p:nvCxnSpPr>
                <p:cNvPr id="54" name="直線コネクタ 53">
                  <a:extLst>
                    <a:ext uri="{FF2B5EF4-FFF2-40B4-BE49-F238E27FC236}">
                      <a16:creationId xmlns:a16="http://schemas.microsoft.com/office/drawing/2014/main" id="{FB2483F9-613F-F122-E72F-A7ACE27DEAD6}"/>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55" name="楕円 54">
                  <a:extLst>
                    <a:ext uri="{FF2B5EF4-FFF2-40B4-BE49-F238E27FC236}">
                      <a16:creationId xmlns:a16="http://schemas.microsoft.com/office/drawing/2014/main" id="{49A781A9-3891-82D8-A3F6-2A46B9D0E0AA}"/>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grpSp>
            <p:nvGrpSpPr>
              <p:cNvPr id="128" name="Group 132">
                <a:extLst>
                  <a:ext uri="{FF2B5EF4-FFF2-40B4-BE49-F238E27FC236}">
                    <a16:creationId xmlns:a16="http://schemas.microsoft.com/office/drawing/2014/main" id="{B1A42676-C2FE-27C2-5493-750A674A35FF}"/>
                  </a:ext>
                </a:extLst>
              </p:cNvPr>
              <p:cNvGrpSpPr>
                <a:grpSpLocks noChangeAspect="1"/>
              </p:cNvGrpSpPr>
              <p:nvPr/>
            </p:nvGrpSpPr>
            <p:grpSpPr bwMode="auto">
              <a:xfrm>
                <a:off x="-16332" y="2936022"/>
                <a:ext cx="512109" cy="550734"/>
                <a:chOff x="6631" y="1741"/>
                <a:chExt cx="249" cy="427"/>
              </a:xfrm>
              <a:solidFill>
                <a:schemeClr val="tx2"/>
              </a:solidFill>
            </p:grpSpPr>
            <p:sp>
              <p:nvSpPr>
                <p:cNvPr id="129" name="Freeform 133">
                  <a:extLst>
                    <a:ext uri="{FF2B5EF4-FFF2-40B4-BE49-F238E27FC236}">
                      <a16:creationId xmlns:a16="http://schemas.microsoft.com/office/drawing/2014/main" id="{0829F761-8240-CE46-60E9-DEB98F475663}"/>
                    </a:ext>
                  </a:extLst>
                </p:cNvPr>
                <p:cNvSpPr>
                  <a:spLocks noEditPoints="1"/>
                </p:cNvSpPr>
                <p:nvPr/>
              </p:nvSpPr>
              <p:spPr bwMode="auto">
                <a:xfrm>
                  <a:off x="6631" y="1741"/>
                  <a:ext cx="249" cy="427"/>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130" name="Freeform 134">
                  <a:extLst>
                    <a:ext uri="{FF2B5EF4-FFF2-40B4-BE49-F238E27FC236}">
                      <a16:creationId xmlns:a16="http://schemas.microsoft.com/office/drawing/2014/main" id="{CE93D5DB-47FE-08B9-0162-CA2635C56ED4}"/>
                    </a:ext>
                  </a:extLst>
                </p:cNvPr>
                <p:cNvSpPr>
                  <a:spLocks/>
                </p:cNvSpPr>
                <p:nvPr/>
              </p:nvSpPr>
              <p:spPr bwMode="auto">
                <a:xfrm>
                  <a:off x="6631" y="2079"/>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131" name="Freeform 135">
                  <a:extLst>
                    <a:ext uri="{FF2B5EF4-FFF2-40B4-BE49-F238E27FC236}">
                      <a16:creationId xmlns:a16="http://schemas.microsoft.com/office/drawing/2014/main" id="{C19991F9-C500-6E83-BEF0-9D9C87A47790}"/>
                    </a:ext>
                  </a:extLst>
                </p:cNvPr>
                <p:cNvSpPr>
                  <a:spLocks/>
                </p:cNvSpPr>
                <p:nvPr/>
              </p:nvSpPr>
              <p:spPr bwMode="auto">
                <a:xfrm>
                  <a:off x="6631" y="1812"/>
                  <a:ext cx="249" cy="18"/>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132" name="Oval 136">
                  <a:extLst>
                    <a:ext uri="{FF2B5EF4-FFF2-40B4-BE49-F238E27FC236}">
                      <a16:creationId xmlns:a16="http://schemas.microsoft.com/office/drawing/2014/main" id="{4E42C7AA-3CA3-F97C-E3C9-C823A46BAAC2}"/>
                    </a:ext>
                  </a:extLst>
                </p:cNvPr>
                <p:cNvSpPr>
                  <a:spLocks noChangeArrowheads="1"/>
                </p:cNvSpPr>
                <p:nvPr/>
              </p:nvSpPr>
              <p:spPr bwMode="auto">
                <a:xfrm>
                  <a:off x="6738" y="2105"/>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grpSp>
        </p:grpSp>
        <p:grpSp>
          <p:nvGrpSpPr>
            <p:cNvPr id="134" name="グループ化 133">
              <a:extLst>
                <a:ext uri="{FF2B5EF4-FFF2-40B4-BE49-F238E27FC236}">
                  <a16:creationId xmlns:a16="http://schemas.microsoft.com/office/drawing/2014/main" id="{C3DA39C6-A19E-C161-3D75-C88D2F7A1464}"/>
                </a:ext>
              </a:extLst>
            </p:cNvPr>
            <p:cNvGrpSpPr/>
            <p:nvPr/>
          </p:nvGrpSpPr>
          <p:grpSpPr>
            <a:xfrm>
              <a:off x="-2005812" y="2875444"/>
              <a:ext cx="956317" cy="739608"/>
              <a:chOff x="-2005812" y="2875444"/>
              <a:chExt cx="956317" cy="739608"/>
            </a:xfrm>
          </p:grpSpPr>
          <p:grpSp>
            <p:nvGrpSpPr>
              <p:cNvPr id="18" name="グループ化 17">
                <a:extLst>
                  <a:ext uri="{FF2B5EF4-FFF2-40B4-BE49-F238E27FC236}">
                    <a16:creationId xmlns:a16="http://schemas.microsoft.com/office/drawing/2014/main" id="{7B64C277-9E6A-12F1-0ABB-9822F1B74CAB}"/>
                  </a:ext>
                </a:extLst>
              </p:cNvPr>
              <p:cNvGrpSpPr>
                <a:grpSpLocks noChangeAspect="1"/>
              </p:cNvGrpSpPr>
              <p:nvPr/>
            </p:nvGrpSpPr>
            <p:grpSpPr>
              <a:xfrm>
                <a:off x="-2005812" y="3126576"/>
                <a:ext cx="369079" cy="322188"/>
                <a:chOff x="-1809750" y="5561443"/>
                <a:chExt cx="522697" cy="492636"/>
              </a:xfrm>
            </p:grpSpPr>
            <p:grpSp>
              <p:nvGrpSpPr>
                <p:cNvPr id="28" name="グループ化 27">
                  <a:extLst>
                    <a:ext uri="{FF2B5EF4-FFF2-40B4-BE49-F238E27FC236}">
                      <a16:creationId xmlns:a16="http://schemas.microsoft.com/office/drawing/2014/main" id="{BE77AA42-07A8-A258-C53C-33E5E5BEF6B7}"/>
                    </a:ext>
                  </a:extLst>
                </p:cNvPr>
                <p:cNvGrpSpPr/>
                <p:nvPr/>
              </p:nvGrpSpPr>
              <p:grpSpPr>
                <a:xfrm>
                  <a:off x="-1809750" y="5586077"/>
                  <a:ext cx="283612" cy="429322"/>
                  <a:chOff x="3477163" y="3364681"/>
                  <a:chExt cx="283612" cy="429322"/>
                </a:xfrm>
              </p:grpSpPr>
              <p:grpSp>
                <p:nvGrpSpPr>
                  <p:cNvPr id="40" name="グループ化 39">
                    <a:extLst>
                      <a:ext uri="{FF2B5EF4-FFF2-40B4-BE49-F238E27FC236}">
                        <a16:creationId xmlns:a16="http://schemas.microsoft.com/office/drawing/2014/main" id="{0280FFB1-1F00-D257-47C1-ADD5A179812D}"/>
                      </a:ext>
                    </a:extLst>
                  </p:cNvPr>
                  <p:cNvGrpSpPr/>
                  <p:nvPr/>
                </p:nvGrpSpPr>
                <p:grpSpPr>
                  <a:xfrm>
                    <a:off x="3477163" y="3364681"/>
                    <a:ext cx="283612" cy="429322"/>
                    <a:chOff x="-1135157" y="5250229"/>
                    <a:chExt cx="238419" cy="429322"/>
                  </a:xfrm>
                </p:grpSpPr>
                <p:sp>
                  <p:nvSpPr>
                    <p:cNvPr id="49" name="四角形: 角を丸くする 48">
                      <a:extLst>
                        <a:ext uri="{FF2B5EF4-FFF2-40B4-BE49-F238E27FC236}">
                          <a16:creationId xmlns:a16="http://schemas.microsoft.com/office/drawing/2014/main" id="{30C39E25-1D53-0F8D-8CE2-239DC8AC6130}"/>
                        </a:ext>
                      </a:extLst>
                    </p:cNvPr>
                    <p:cNvSpPr/>
                    <p:nvPr/>
                  </p:nvSpPr>
                  <p:spPr bwMode="auto">
                    <a:xfrm>
                      <a:off x="-1135156" y="5307660"/>
                      <a:ext cx="238418" cy="371891"/>
                    </a:xfrm>
                    <a:prstGeom prst="round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50" name="楕円 49">
                      <a:extLst>
                        <a:ext uri="{FF2B5EF4-FFF2-40B4-BE49-F238E27FC236}">
                          <a16:creationId xmlns:a16="http://schemas.microsoft.com/office/drawing/2014/main" id="{E27C3659-BDEB-ADEF-3EFD-11259D4A93A1}"/>
                        </a:ext>
                      </a:extLst>
                    </p:cNvPr>
                    <p:cNvSpPr/>
                    <p:nvPr/>
                  </p:nvSpPr>
                  <p:spPr bwMode="auto">
                    <a:xfrm>
                      <a:off x="-1135157" y="5267078"/>
                      <a:ext cx="238417" cy="157075"/>
                    </a:xfrm>
                    <a:prstGeom prst="ellipse">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sp>
                  <p:nvSpPr>
                    <p:cNvPr id="51" name="正方形/長方形 50">
                      <a:extLst>
                        <a:ext uri="{FF2B5EF4-FFF2-40B4-BE49-F238E27FC236}">
                          <a16:creationId xmlns:a16="http://schemas.microsoft.com/office/drawing/2014/main" id="{32A50622-4239-9F7E-47DB-7F8B256667F3}"/>
                        </a:ext>
                      </a:extLst>
                    </p:cNvPr>
                    <p:cNvSpPr/>
                    <p:nvPr/>
                  </p:nvSpPr>
                  <p:spPr bwMode="auto">
                    <a:xfrm>
                      <a:off x="-1042791" y="5250229"/>
                      <a:ext cx="36000" cy="36000"/>
                    </a:xfrm>
                    <a:prstGeom prst="rect">
                      <a:avLst/>
                    </a:prstGeom>
                    <a:solidFill>
                      <a:schemeClr val="tx2"/>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cxnSp>
                <p:nvCxnSpPr>
                  <p:cNvPr id="41" name="直線コネクタ 40">
                    <a:extLst>
                      <a:ext uri="{FF2B5EF4-FFF2-40B4-BE49-F238E27FC236}">
                        <a16:creationId xmlns:a16="http://schemas.microsoft.com/office/drawing/2014/main" id="{605CDB7F-BAC2-7666-3F57-118E9B30541D}"/>
                      </a:ext>
                    </a:extLst>
                  </p:cNvPr>
                  <p:cNvCxnSpPr>
                    <a:cxnSpLocks/>
                  </p:cNvCxnSpPr>
                  <p:nvPr/>
                </p:nvCxnSpPr>
                <p:spPr bwMode="auto">
                  <a:xfrm>
                    <a:off x="3514808" y="3742267"/>
                    <a:ext cx="216000" cy="0"/>
                  </a:xfrm>
                  <a:prstGeom prst="line">
                    <a:avLst/>
                  </a:prstGeom>
                  <a:noFill/>
                  <a:ln w="9525" cap="flat" cmpd="sng" algn="ctr">
                    <a:solidFill>
                      <a:schemeClr val="bg1"/>
                    </a:solidFill>
                    <a:prstDash val="solid"/>
                    <a:round/>
                    <a:headEnd type="none" w="med" len="med"/>
                    <a:tailEnd type="none" w="med" len="med"/>
                  </a:ln>
                  <a:effectLst/>
                </p:spPr>
              </p:cxnSp>
              <p:sp>
                <p:nvSpPr>
                  <p:cNvPr id="42" name="楕円 41">
                    <a:extLst>
                      <a:ext uri="{FF2B5EF4-FFF2-40B4-BE49-F238E27FC236}">
                        <a16:creationId xmlns:a16="http://schemas.microsoft.com/office/drawing/2014/main" id="{B2388AA2-5608-B86C-F523-658D74C856CC}"/>
                      </a:ext>
                    </a:extLst>
                  </p:cNvPr>
                  <p:cNvSpPr/>
                  <p:nvPr/>
                </p:nvSpPr>
                <p:spPr bwMode="auto">
                  <a:xfrm>
                    <a:off x="3652713" y="3666072"/>
                    <a:ext cx="36000" cy="36000"/>
                  </a:xfrm>
                  <a:prstGeom prst="ellipse">
                    <a:avLst/>
                  </a:prstGeom>
                  <a:solidFill>
                    <a:schemeClr val="bg1"/>
                  </a:solidFill>
                  <a:ln w="6350" algn="ctr">
                    <a:noFill/>
                    <a:miter lim="800000"/>
                    <a:headEnd/>
                    <a:tailEnd/>
                  </a:ln>
                  <a:effectLst/>
                </p:spPr>
                <p:txBody>
                  <a:bodyPr wrap="none" lIns="93600" tIns="46800" rIns="93600" bIns="46800" rtlCol="0" anchor="ctr">
                    <a:noAutofit/>
                  </a:bodyPr>
                  <a:lstStyle/>
                  <a:p>
                    <a:pPr marL="0" marR="0" indent="0" algn="ctr" defTabSz="914400" latinLnBrk="0">
                      <a:lnSpc>
                        <a:spcPct val="100000"/>
                      </a:lnSpc>
                      <a:buClrTx/>
                      <a:buSzTx/>
                      <a:buFontTx/>
                      <a:buNone/>
                      <a:tabLst/>
                    </a:pPr>
                    <a:endParaRPr kumimoji="1" lang="ja-JP" altLang="en-US" sz="1400">
                      <a:latin typeface="ＭＳ Ｐゴシック" charset="-128"/>
                      <a:ea typeface="ＭＳ Ｐゴシック" charset="-128"/>
                    </a:endParaRPr>
                  </a:p>
                </p:txBody>
              </p:sp>
            </p:grpSp>
            <p:sp>
              <p:nvSpPr>
                <p:cNvPr id="33" name="フリーフォーム: 図形 32">
                  <a:extLst>
                    <a:ext uri="{FF2B5EF4-FFF2-40B4-BE49-F238E27FC236}">
                      <a16:creationId xmlns:a16="http://schemas.microsoft.com/office/drawing/2014/main" id="{740CFE63-F976-C58D-7C95-797B3B8F5325}"/>
                    </a:ext>
                  </a:extLst>
                </p:cNvPr>
                <p:cNvSpPr/>
                <p:nvPr/>
              </p:nvSpPr>
              <p:spPr bwMode="auto">
                <a:xfrm>
                  <a:off x="-1699876" y="5561443"/>
                  <a:ext cx="412823" cy="492636"/>
                </a:xfrm>
                <a:custGeom>
                  <a:avLst/>
                  <a:gdLst>
                    <a:gd name="connsiteX0" fmla="*/ 0 w 1695450"/>
                    <a:gd name="connsiteY0" fmla="*/ 259518 h 2231193"/>
                    <a:gd name="connsiteX1" fmla="*/ 428625 w 1695450"/>
                    <a:gd name="connsiteY1" fmla="*/ 2343 h 2231193"/>
                    <a:gd name="connsiteX2" fmla="*/ 904875 w 1695450"/>
                    <a:gd name="connsiteY2" fmla="*/ 392868 h 2231193"/>
                    <a:gd name="connsiteX3" fmla="*/ 914400 w 1695450"/>
                    <a:gd name="connsiteY3" fmla="*/ 1602543 h 2231193"/>
                    <a:gd name="connsiteX4" fmla="*/ 1123950 w 1695450"/>
                    <a:gd name="connsiteY4" fmla="*/ 2040693 h 2231193"/>
                    <a:gd name="connsiteX5" fmla="*/ 1695450 w 1695450"/>
                    <a:gd name="connsiteY5" fmla="*/ 2231193 h 2231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5450" h="2231193">
                      <a:moveTo>
                        <a:pt x="0" y="259518"/>
                      </a:moveTo>
                      <a:cubicBezTo>
                        <a:pt x="138906" y="119818"/>
                        <a:pt x="277812" y="-19882"/>
                        <a:pt x="428625" y="2343"/>
                      </a:cubicBezTo>
                      <a:cubicBezTo>
                        <a:pt x="579438" y="24568"/>
                        <a:pt x="823913" y="126168"/>
                        <a:pt x="904875" y="392868"/>
                      </a:cubicBezTo>
                      <a:cubicBezTo>
                        <a:pt x="985837" y="659568"/>
                        <a:pt x="877888" y="1327906"/>
                        <a:pt x="914400" y="1602543"/>
                      </a:cubicBezTo>
                      <a:cubicBezTo>
                        <a:pt x="950912" y="1877180"/>
                        <a:pt x="993775" y="1935918"/>
                        <a:pt x="1123950" y="2040693"/>
                      </a:cubicBezTo>
                      <a:cubicBezTo>
                        <a:pt x="1254125" y="2145468"/>
                        <a:pt x="1474787" y="2188330"/>
                        <a:pt x="1695450" y="2231193"/>
                      </a:cubicBezTo>
                    </a:path>
                  </a:pathLst>
                </a:custGeom>
                <a:noFill/>
                <a:ln w="12700" algn="ctr">
                  <a:solidFill>
                    <a:srgbClr val="002060"/>
                  </a:solidFill>
                  <a:miter lim="800000"/>
                  <a:headEnd/>
                  <a:tailEnd/>
                </a:ln>
                <a:effectLst/>
              </p:spPr>
              <p:txBody>
                <a:bodyPr vert="horz" wrap="square" lIns="93600" tIns="46800" rIns="93600" bIns="4680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ja-JP" altLang="en-US" sz="1200" b="0" i="0" u="none" strike="noStrike" cap="none" normalizeH="0" baseline="0">
                    <a:ln>
                      <a:noFill/>
                    </a:ln>
                    <a:solidFill>
                      <a:schemeClr val="tx1"/>
                    </a:solidFill>
                    <a:effectLst/>
                    <a:latin typeface="HGPｺﾞｼｯｸE" pitchFamily="50" charset="-128"/>
                    <a:ea typeface="HGPｺﾞｼｯｸE" pitchFamily="50" charset="-128"/>
                  </a:endParaRPr>
                </a:p>
              </p:txBody>
            </p:sp>
          </p:grpSp>
          <p:pic>
            <p:nvPicPr>
              <p:cNvPr id="133" name="グラフィックス 19" descr="ノート PC">
                <a:extLst>
                  <a:ext uri="{FF2B5EF4-FFF2-40B4-BE49-F238E27FC236}">
                    <a16:creationId xmlns:a16="http://schemas.microsoft.com/office/drawing/2014/main" id="{0B956CD8-B9D1-2162-F546-F814EAA4C3FD}"/>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679079" y="2875444"/>
                <a:ext cx="629584" cy="739608"/>
              </a:xfrm>
              <a:prstGeom prst="rect">
                <a:avLst/>
              </a:prstGeom>
            </p:spPr>
          </p:pic>
        </p:grpSp>
      </p:grpSp>
      <p:sp>
        <p:nvSpPr>
          <p:cNvPr id="20" name="テキスト ボックス 19">
            <a:extLst>
              <a:ext uri="{FF2B5EF4-FFF2-40B4-BE49-F238E27FC236}">
                <a16:creationId xmlns:a16="http://schemas.microsoft.com/office/drawing/2014/main" id="{554AE39D-9FE0-B56E-5BCA-D2C898DCD64E}"/>
              </a:ext>
            </a:extLst>
          </p:cNvPr>
          <p:cNvSpPr txBox="1"/>
          <p:nvPr/>
        </p:nvSpPr>
        <p:spPr>
          <a:xfrm>
            <a:off x="0" y="827998"/>
            <a:ext cx="9905999" cy="1299578"/>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0" indent="0" defTabSz="914400">
              <a:spcBef>
                <a:spcPts val="600"/>
              </a:spcBef>
              <a:buNone/>
              <a:defRPr/>
            </a:pPr>
            <a:r>
              <a:rPr kumimoji="0" lang="ja-JP" altLang="en-US" sz="1400" b="0" i="0" u="none" strike="noStrike" kern="0" cap="none" spc="0" normalizeH="0" baseline="0" noProof="0" dirty="0">
                <a:ln>
                  <a:noFill/>
                </a:ln>
                <a:solidFill>
                  <a:prstClr val="black"/>
                </a:solidFill>
                <a:effectLst/>
                <a:uLnTx/>
                <a:uFillTx/>
                <a:latin typeface="Meiryo UI"/>
                <a:ea typeface="Meiryo UI"/>
              </a:rPr>
              <a:t>オンライン資格確認（資格確認限定型：簡素な資格確認の仕組み）とは、</a:t>
            </a:r>
            <a:r>
              <a:rPr kumimoji="0" lang="ja-JP" altLang="en-US" sz="1400" b="0" i="0" u="none" kern="0" cap="none" spc="0" normalizeH="0" baseline="0" noProof="0" dirty="0">
                <a:ln>
                  <a:noFill/>
                </a:ln>
                <a:solidFill>
                  <a:prstClr val="black"/>
                </a:solidFill>
                <a:effectLst/>
                <a:uLnTx/>
                <a:uFillTx/>
                <a:latin typeface="Meiryo UI"/>
                <a:ea typeface="Meiryo UI"/>
              </a:rPr>
              <a:t>マイナンバーカードを用いて</a:t>
            </a:r>
            <a:r>
              <a:rPr lang="ja-JP" altLang="en-US" sz="1400" kern="0" dirty="0">
                <a:solidFill>
                  <a:prstClr val="black"/>
                </a:solidFill>
                <a:latin typeface="Meiryo UI"/>
                <a:ea typeface="Meiryo UI"/>
              </a:rPr>
              <a:t>利用者</a:t>
            </a:r>
            <a:r>
              <a:rPr kumimoji="0" lang="ja-JP" altLang="en-US" sz="1400" b="0" i="0" u="none" strike="noStrike" kern="0" cap="none" spc="0" normalizeH="0" baseline="0" noProof="0" dirty="0">
                <a:ln>
                  <a:noFill/>
                </a:ln>
                <a:solidFill>
                  <a:prstClr val="black"/>
                </a:solidFill>
                <a:effectLst/>
                <a:uLnTx/>
                <a:uFillTx/>
                <a:latin typeface="Meiryo UI"/>
                <a:ea typeface="Meiryo UI"/>
              </a:rPr>
              <a:t>の資格情報のみを取得できる仕組みです（利用者の診療情報等は取得しません）。</a:t>
            </a:r>
            <a:endParaRPr kumimoji="0" lang="en-US" altLang="ja-JP" sz="1400" b="0" i="0" u="none" strike="noStrike" kern="0" cap="none" spc="0" normalizeH="0" baseline="0" noProof="0" dirty="0">
              <a:ln>
                <a:noFill/>
              </a:ln>
              <a:solidFill>
                <a:prstClr val="black"/>
              </a:solidFill>
              <a:effectLst/>
              <a:uLnTx/>
              <a:uFillTx/>
              <a:latin typeface="Meiryo UI"/>
              <a:ea typeface="Meiryo UI"/>
            </a:endParaRPr>
          </a:p>
          <a:p>
            <a:pPr marL="0" marR="0" lvl="0" indent="0" algn="l" defTabSz="914400" rtl="0" eaLnBrk="0" fontAlgn="base" latinLnBrk="0" hangingPunct="0">
              <a:lnSpc>
                <a:spcPct val="100000"/>
              </a:lnSpc>
              <a:spcBef>
                <a:spcPts val="600"/>
              </a:spcBef>
              <a:spcAft>
                <a:spcPct val="0"/>
              </a:spcAft>
              <a:buClrTx/>
              <a:buSzTx/>
              <a:buNone/>
              <a:tabLst/>
              <a:defRPr/>
            </a:pPr>
            <a:r>
              <a:rPr kumimoji="0" lang="ja-JP" altLang="en-US" sz="1400" b="0" i="0" u="none" strike="noStrike" kern="0" cap="none" spc="0" normalizeH="0" baseline="0" noProof="0" dirty="0">
                <a:ln>
                  <a:noFill/>
                </a:ln>
                <a:effectLst/>
                <a:uLnTx/>
                <a:uFillTx/>
              </a:rPr>
              <a:t>実施</a:t>
            </a:r>
            <a:r>
              <a:rPr kumimoji="0" lang="ja-JP" altLang="en-US" sz="1400" b="0" i="0" u="none" strike="noStrike" kern="0" cap="none" spc="0" normalizeH="0" baseline="0" noProof="0" dirty="0">
                <a:ln>
                  <a:noFill/>
                </a:ln>
                <a:solidFill>
                  <a:prstClr val="black"/>
                </a:solidFill>
                <a:effectLst/>
                <a:uLnTx/>
                <a:uFillTx/>
              </a:rPr>
              <a:t>機関が配信する専用のアプリ（マイナ資格確認アプリ）を、事前に利用申請したパソコンやスマートフォン、タブ</a:t>
            </a:r>
            <a:r>
              <a:rPr kumimoji="0" lang="ja-JP" altLang="en-US" sz="1400" b="0" i="0" u="none" strike="noStrike" kern="0" cap="none" spc="0" normalizeH="0" baseline="0" noProof="0" dirty="0">
                <a:ln>
                  <a:noFill/>
                </a:ln>
                <a:effectLst/>
                <a:uLnTx/>
                <a:uFillTx/>
              </a:rPr>
              <a:t>レットに登録（インストール）して</a:t>
            </a:r>
            <a:r>
              <a:rPr kumimoji="0" lang="ja-JP" altLang="en-US" sz="1400" b="0" i="0" u="none" strike="noStrike" kern="0" cap="none" spc="0" normalizeH="0" baseline="0" noProof="0" dirty="0">
                <a:ln>
                  <a:noFill/>
                </a:ln>
                <a:solidFill>
                  <a:prstClr val="black"/>
                </a:solidFill>
                <a:effectLst/>
                <a:uLnTx/>
                <a:uFillTx/>
              </a:rPr>
              <a:t>いただき、必要に応じて市販の汎用カードリーダーと組み合わせることにより、</a:t>
            </a:r>
            <a:r>
              <a:rPr kumimoji="0" lang="ja-JP" altLang="en-US" sz="1400" b="0" i="0" u="sng" strike="noStrike" kern="0" cap="none" spc="0" normalizeH="0" baseline="0" noProof="0" dirty="0">
                <a:ln>
                  <a:noFill/>
                </a:ln>
                <a:solidFill>
                  <a:srgbClr val="FF0000"/>
                </a:solidFill>
                <a:effectLst/>
                <a:uLnTx/>
                <a:uFillTx/>
              </a:rPr>
              <a:t>マイナンバーカードを読み取ってオンライン資格確認を行うことが可能</a:t>
            </a:r>
            <a:r>
              <a:rPr kumimoji="0" lang="ja-JP" altLang="en-US" sz="1400" b="0" i="0" u="none" strike="noStrike" kern="0" cap="none" spc="0" normalizeH="0" baseline="0" noProof="0" dirty="0">
                <a:ln>
                  <a:noFill/>
                </a:ln>
                <a:solidFill>
                  <a:prstClr val="black"/>
                </a:solidFill>
                <a:effectLst/>
                <a:uLnTx/>
                <a:uFillTx/>
              </a:rPr>
              <a:t>となります。</a:t>
            </a:r>
          </a:p>
        </p:txBody>
      </p:sp>
      <p:sp>
        <p:nvSpPr>
          <p:cNvPr id="21" name="正方形/長方形 20">
            <a:extLst>
              <a:ext uri="{FF2B5EF4-FFF2-40B4-BE49-F238E27FC236}">
                <a16:creationId xmlns:a16="http://schemas.microsoft.com/office/drawing/2014/main" id="{3BAD0CDF-00A0-E736-CA79-2D873AE28996}"/>
              </a:ext>
            </a:extLst>
          </p:cNvPr>
          <p:cNvSpPr/>
          <p:nvPr/>
        </p:nvSpPr>
        <p:spPr>
          <a:xfrm>
            <a:off x="1756440" y="4893053"/>
            <a:ext cx="1769637" cy="415498"/>
          </a:xfrm>
          <a:prstGeom prst="rect">
            <a:avLst/>
          </a:prstGeom>
          <a:noFill/>
        </p:spPr>
        <p:txBody>
          <a:bodyPr wrap="square">
            <a:spAutoFit/>
          </a:bodyPr>
          <a:lstStyle/>
          <a:p>
            <a:pPr marL="0" marR="0" lvl="0" indent="0" algn="ctr" defTabSz="779173" rtl="0" eaLnBrk="0" fontAlgn="base" latinLnBrk="0" hangingPunct="0">
              <a:lnSpc>
                <a:spcPct val="100000"/>
              </a:lnSpc>
              <a:spcBef>
                <a:spcPts val="256"/>
              </a:spcBef>
              <a:spcAft>
                <a:spcPct val="0"/>
              </a:spcAft>
              <a:buClrTx/>
              <a:buSzTx/>
              <a:buFontTx/>
              <a:buNone/>
              <a:tabLst/>
              <a:defRPr/>
            </a:pPr>
            <a:r>
              <a:rPr lang="en-US" altLang="ja-JP" sz="1000" b="1" dirty="0">
                <a:latin typeface="Meiryo UI" panose="020B0604030504040204" pitchFamily="50" charset="-128"/>
                <a:ea typeface="Meiryo UI" panose="020B0604030504040204" pitchFamily="50" charset="-128"/>
              </a:rPr>
              <a:t>※</a:t>
            </a:r>
            <a:r>
              <a:rPr lang="ja-JP" altLang="en-US" sz="1000" b="1" dirty="0">
                <a:latin typeface="Meiryo UI" panose="020B0604030504040204" pitchFamily="50" charset="-128"/>
                <a:ea typeface="Meiryo UI" panose="020B0604030504040204" pitchFamily="50" charset="-128"/>
              </a:rPr>
              <a:t>基本的に</a:t>
            </a:r>
            <a:r>
              <a:rPr kumimoji="0" lang="ja-JP" altLang="en-US" sz="1000"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マイナンバーカードは預からない</a:t>
            </a:r>
          </a:p>
        </p:txBody>
      </p:sp>
      <p:sp>
        <p:nvSpPr>
          <p:cNvPr id="22" name="正方形/長方形 21">
            <a:extLst>
              <a:ext uri="{FF2B5EF4-FFF2-40B4-BE49-F238E27FC236}">
                <a16:creationId xmlns:a16="http://schemas.microsoft.com/office/drawing/2014/main" id="{8B99203B-9280-818B-0A26-940BEA64A6CF}"/>
              </a:ext>
            </a:extLst>
          </p:cNvPr>
          <p:cNvSpPr/>
          <p:nvPr/>
        </p:nvSpPr>
        <p:spPr>
          <a:xfrm>
            <a:off x="5814962" y="4932808"/>
            <a:ext cx="1150027" cy="335989"/>
          </a:xfrm>
          <a:prstGeom prst="rect">
            <a:avLst/>
          </a:prstGeom>
          <a:solidFill>
            <a:sysClr val="window" lastClr="FFFFFF"/>
          </a:solidFill>
        </p:spPr>
        <p:txBody>
          <a:bodyPr wrap="square" lIns="0" tIns="0" rIns="0" bIns="0">
            <a:spAutoFit/>
          </a:bodyPr>
          <a:lstStyle/>
          <a:p>
            <a:pPr marL="0" marR="0" lvl="0" indent="0" algn="ctr" defTabSz="779173" eaLnBrk="0" fontAlgn="base" latinLnBrk="0" hangingPunct="0">
              <a:lnSpc>
                <a:spcPct val="100000"/>
              </a:lnSpc>
              <a:spcBef>
                <a:spcPts val="100"/>
              </a:spcBef>
              <a:spcAft>
                <a:spcPct val="0"/>
              </a:spcAft>
              <a:buClrTx/>
              <a:buSzTx/>
              <a:buFontTx/>
              <a:buNone/>
              <a:tabLst/>
              <a:defRPr/>
            </a:pPr>
            <a:r>
              <a:rPr lang="ja-JP" altLang="en-US" sz="1050" kern="0" dirty="0">
                <a:solidFill>
                  <a:prstClr val="black"/>
                </a:solidFill>
                <a:latin typeface="Meiryo UI" panose="020B0604030504040204" pitchFamily="50" charset="-128"/>
                <a:ea typeface="Meiryo UI" panose="020B0604030504040204" pitchFamily="50" charset="-128"/>
              </a:rPr>
              <a:t>利用者</a:t>
            </a:r>
            <a:r>
              <a:rPr kumimoji="0" lang="ja-JP" altLang="en-US" sz="105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の資格情報を</a:t>
            </a:r>
            <a:endParaRPr kumimoji="0" lang="en-US" altLang="ja-JP" sz="105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779173" eaLnBrk="0" fontAlgn="base" latinLnBrk="0" hangingPunct="0">
              <a:lnSpc>
                <a:spcPct val="100000"/>
              </a:lnSpc>
              <a:spcBef>
                <a:spcPts val="100"/>
              </a:spcBef>
              <a:spcAft>
                <a:spcPct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取得</a:t>
            </a:r>
          </a:p>
        </p:txBody>
      </p:sp>
    </p:spTree>
    <p:extLst>
      <p:ext uri="{BB962C8B-B14F-4D97-AF65-F5344CB8AC3E}">
        <p14:creationId xmlns:p14="http://schemas.microsoft.com/office/powerpoint/2010/main" val="1035507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83308501-3A47-F69A-BB39-928594DDA46D}"/>
              </a:ext>
            </a:extLst>
          </p:cNvPr>
          <p:cNvGrpSpPr/>
          <p:nvPr/>
        </p:nvGrpSpPr>
        <p:grpSpPr>
          <a:xfrm>
            <a:off x="1211222" y="1189678"/>
            <a:ext cx="7483555" cy="5290321"/>
            <a:chOff x="1731818" y="2204864"/>
            <a:chExt cx="6472310" cy="4464496"/>
          </a:xfrm>
        </p:grpSpPr>
        <p:sp>
          <p:nvSpPr>
            <p:cNvPr id="6" name="正方形/長方形 5">
              <a:extLst>
                <a:ext uri="{FF2B5EF4-FFF2-40B4-BE49-F238E27FC236}">
                  <a16:creationId xmlns:a16="http://schemas.microsoft.com/office/drawing/2014/main" id="{E1EED11D-5FF0-2608-C131-F372991F0D86}"/>
                </a:ext>
              </a:extLst>
            </p:cNvPr>
            <p:cNvSpPr/>
            <p:nvPr/>
          </p:nvSpPr>
          <p:spPr>
            <a:xfrm>
              <a:off x="1928664" y="2499971"/>
              <a:ext cx="1014481" cy="812724"/>
            </a:xfrm>
            <a:prstGeom prst="rect">
              <a:avLst/>
            </a:prstGeom>
            <a:solidFill>
              <a:srgbClr val="FFFFFF"/>
            </a:solidFill>
          </p:spPr>
          <p:txBody>
            <a:bodyPr wrap="square" lIns="33231" tIns="33231" rIns="33231" bIns="33231" anchor="ctr" anchorCtr="0">
              <a:noAutofit/>
            </a:bodyPr>
            <a:lstStyle/>
            <a:p>
              <a:pPr marL="0" marR="0" lvl="0" indent="0" algn="l" defTabSz="844083" rtl="0" eaLnBrk="1" fontAlgn="base"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Web</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サービスから</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l"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資格情報の取得</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l"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要求を行う。</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7" name="角丸四角形 87">
              <a:extLst>
                <a:ext uri="{FF2B5EF4-FFF2-40B4-BE49-F238E27FC236}">
                  <a16:creationId xmlns:a16="http://schemas.microsoft.com/office/drawing/2014/main" id="{B81FEBBB-9A0A-29C6-395D-18A18DF36033}"/>
                </a:ext>
              </a:extLst>
            </p:cNvPr>
            <p:cNvSpPr/>
            <p:nvPr/>
          </p:nvSpPr>
          <p:spPr bwMode="gray">
            <a:xfrm>
              <a:off x="1843841" y="4711430"/>
              <a:ext cx="6284613" cy="1765265"/>
            </a:xfrm>
            <a:prstGeom prst="roundRect">
              <a:avLst>
                <a:gd name="adj" fmla="val 8854"/>
              </a:avLst>
            </a:prstGeom>
            <a:gradFill rotWithShape="1">
              <a:gsLst>
                <a:gs pos="0">
                  <a:srgbClr val="0F1C50">
                    <a:tint val="50000"/>
                    <a:satMod val="300000"/>
                  </a:srgbClr>
                </a:gs>
                <a:gs pos="0">
                  <a:srgbClr val="0F1C50">
                    <a:tint val="37000"/>
                    <a:satMod val="300000"/>
                  </a:srgbClr>
                </a:gs>
                <a:gs pos="100000">
                  <a:srgbClr val="0F1C50">
                    <a:tint val="15000"/>
                    <a:satMod val="350000"/>
                  </a:srgbClr>
                </a:gs>
              </a:gsLst>
              <a:lin ang="16200000" scaled="1"/>
            </a:gradFill>
            <a:ln w="9525" cap="flat" cmpd="sng" algn="ctr">
              <a:solidFill>
                <a:srgbClr val="0F1C50">
                  <a:shade val="95000"/>
                  <a:satMod val="105000"/>
                </a:srgbClr>
              </a:solidFill>
              <a:prstDash val="solid"/>
              <a:headEnd/>
              <a:tailEnd/>
            </a:ln>
            <a:effectLst>
              <a:outerShdw blurRad="40000" dist="20000" dir="5400000" rotWithShape="0">
                <a:srgbClr val="000000">
                  <a:alpha val="38000"/>
                </a:srgbClr>
              </a:outerShdw>
            </a:effectLst>
          </p:spPr>
          <p:txBody>
            <a:bodyPr vert="horz" lIns="33231" tIns="33231" rIns="0" bIns="33231" rtlCol="0" anchor="t" anchorCtr="0"/>
            <a:lstStyle/>
            <a:p>
              <a:pPr marL="0" marR="0" lvl="0" indent="0" algn="ctr" defTabSz="844078" rtl="0" eaLnBrk="1" fontAlgn="auto" latinLnBrk="0" hangingPunct="1">
                <a:lnSpc>
                  <a:spcPct val="100000"/>
                </a:lnSpc>
                <a:spcBef>
                  <a:spcPts val="0"/>
                </a:spcBef>
                <a:spcAft>
                  <a:spcPts val="0"/>
                </a:spcAft>
                <a:buClrTx/>
                <a:buSzTx/>
                <a:buFontTx/>
                <a:buNone/>
                <a:tabLst/>
                <a:defRPr/>
              </a:pPr>
              <a:endParaRPr kumimoji="1" lang="ja-JP" altLang="en-US" sz="1662" b="0" i="0" u="sng"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8" name="正方形/長方形 312">
              <a:extLst>
                <a:ext uri="{FF2B5EF4-FFF2-40B4-BE49-F238E27FC236}">
                  <a16:creationId xmlns:a16="http://schemas.microsoft.com/office/drawing/2014/main" id="{44F2C3F2-94CC-8DED-9EEA-7BF8AE897F71}"/>
                </a:ext>
              </a:extLst>
            </p:cNvPr>
            <p:cNvSpPr/>
            <p:nvPr/>
          </p:nvSpPr>
          <p:spPr>
            <a:xfrm>
              <a:off x="1731818" y="2204864"/>
              <a:ext cx="6442364" cy="44644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66462" rIns="91440" bIns="45720" rtlCol="0" anchor="t"/>
            <a:lstStyle/>
            <a:p>
              <a:pPr marL="0" marR="0" lvl="0" indent="0" algn="l" defTabSz="844078" rtl="0" eaLnBrk="1" fontAlgn="auto" latinLnBrk="0" hangingPunct="1">
                <a:lnSpc>
                  <a:spcPct val="100000"/>
                </a:lnSpc>
                <a:spcBef>
                  <a:spcPts val="0"/>
                </a:spcBef>
                <a:spcAft>
                  <a:spcPts val="0"/>
                </a:spcAft>
                <a:buClrTx/>
                <a:buSzTx/>
                <a:buFontTx/>
                <a:buNone/>
                <a:tabLst/>
                <a:defRPr/>
              </a:pPr>
              <a:endParaRPr kumimoji="1" lang="en-US" altLang="en-US" sz="11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BCD17C0B-F5F2-2F4B-7419-4AB3CD98BE3F}"/>
                </a:ext>
              </a:extLst>
            </p:cNvPr>
            <p:cNvGrpSpPr/>
            <p:nvPr/>
          </p:nvGrpSpPr>
          <p:grpSpPr>
            <a:xfrm>
              <a:off x="2259479" y="5035888"/>
              <a:ext cx="4103474" cy="1318500"/>
              <a:chOff x="531781" y="5088540"/>
              <a:chExt cx="3559871" cy="1318500"/>
            </a:xfrm>
          </p:grpSpPr>
          <p:sp>
            <p:nvSpPr>
              <p:cNvPr id="10" name="テキスト ボックス 61">
                <a:extLst>
                  <a:ext uri="{FF2B5EF4-FFF2-40B4-BE49-F238E27FC236}">
                    <a16:creationId xmlns:a16="http://schemas.microsoft.com/office/drawing/2014/main" id="{EA17632B-6442-ED61-7AF4-2A153806826C}"/>
                  </a:ext>
                </a:extLst>
              </p:cNvPr>
              <p:cNvSpPr txBox="1"/>
              <p:nvPr/>
            </p:nvSpPr>
            <p:spPr>
              <a:xfrm>
                <a:off x="3184662" y="5964876"/>
                <a:ext cx="906990" cy="246221"/>
              </a:xfrm>
              <a:prstGeom prst="rect">
                <a:avLst/>
              </a:prstGeom>
              <a:noFill/>
            </p:spPr>
            <p:txBody>
              <a:bodyPr wrap="square" lIns="91440" tIns="45720" rIns="91440" bIns="45720" rtlCol="0" anchor="ctr">
                <a:sp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0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受付・事務等</a:t>
                </a:r>
              </a:p>
            </p:txBody>
          </p:sp>
          <p:grpSp>
            <p:nvGrpSpPr>
              <p:cNvPr id="11" name="グループ化 10">
                <a:extLst>
                  <a:ext uri="{FF2B5EF4-FFF2-40B4-BE49-F238E27FC236}">
                    <a16:creationId xmlns:a16="http://schemas.microsoft.com/office/drawing/2014/main" id="{458B7C19-77AA-5961-6845-9F53D03001FB}"/>
                  </a:ext>
                </a:extLst>
              </p:cNvPr>
              <p:cNvGrpSpPr/>
              <p:nvPr/>
            </p:nvGrpSpPr>
            <p:grpSpPr>
              <a:xfrm>
                <a:off x="2022903" y="5169417"/>
                <a:ext cx="390322" cy="415263"/>
                <a:chOff x="-2734449" y="1261830"/>
                <a:chExt cx="1045754" cy="915223"/>
              </a:xfrm>
            </p:grpSpPr>
            <p:sp>
              <p:nvSpPr>
                <p:cNvPr id="21" name="四角形: 角を丸くする 186">
                  <a:extLst>
                    <a:ext uri="{FF2B5EF4-FFF2-40B4-BE49-F238E27FC236}">
                      <a16:creationId xmlns:a16="http://schemas.microsoft.com/office/drawing/2014/main" id="{2D9D4CC8-D520-8C93-350C-7580FE7064D8}"/>
                    </a:ext>
                  </a:extLst>
                </p:cNvPr>
                <p:cNvSpPr/>
                <p:nvPr/>
              </p:nvSpPr>
              <p:spPr bwMode="auto">
                <a:xfrm>
                  <a:off x="-2734449" y="1261830"/>
                  <a:ext cx="1045754" cy="677621"/>
                </a:xfrm>
                <a:prstGeom prst="roundRect">
                  <a:avLst>
                    <a:gd name="adj" fmla="val 11951"/>
                  </a:avLst>
                </a:prstGeom>
                <a:solidFill>
                  <a:sysClr val="window" lastClr="FFFFFF"/>
                </a:solidFill>
                <a:ln w="57150"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0" lang="ja-JP" altLang="en-US" sz="1292" b="0" i="0" u="none" strike="noStrike" kern="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22" name="四角形: 角を丸くする 187">
                  <a:extLst>
                    <a:ext uri="{FF2B5EF4-FFF2-40B4-BE49-F238E27FC236}">
                      <a16:creationId xmlns:a16="http://schemas.microsoft.com/office/drawing/2014/main" id="{843993F5-05DA-2BEC-7A6E-A4D792D09B5B}"/>
                    </a:ext>
                  </a:extLst>
                </p:cNvPr>
                <p:cNvSpPr/>
                <p:nvPr/>
              </p:nvSpPr>
              <p:spPr bwMode="auto">
                <a:xfrm>
                  <a:off x="-2325364" y="1974286"/>
                  <a:ext cx="227586" cy="147470"/>
                </a:xfrm>
                <a:prstGeom prst="roundRect">
                  <a:avLst>
                    <a:gd name="adj" fmla="val 8813"/>
                  </a:avLst>
                </a:prstGeom>
                <a:solidFill>
                  <a:sysClr val="window" lastClr="FFFFFF">
                    <a:lumMod val="50000"/>
                  </a:sysClr>
                </a:solidFill>
                <a:ln w="76200"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0" lang="ja-JP" altLang="en-US" sz="1292" b="0" i="0" u="none" strike="noStrike" kern="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23" name="四角形: 角を丸くする 188">
                  <a:extLst>
                    <a:ext uri="{FF2B5EF4-FFF2-40B4-BE49-F238E27FC236}">
                      <a16:creationId xmlns:a16="http://schemas.microsoft.com/office/drawing/2014/main" id="{45CA33DC-9003-72DC-B3E6-45925BE9FE94}"/>
                    </a:ext>
                  </a:extLst>
                </p:cNvPr>
                <p:cNvSpPr/>
                <p:nvPr/>
              </p:nvSpPr>
              <p:spPr bwMode="auto">
                <a:xfrm>
                  <a:off x="-2451955" y="2120198"/>
                  <a:ext cx="487852" cy="56855"/>
                </a:xfrm>
                <a:prstGeom prst="roundRect">
                  <a:avLst>
                    <a:gd name="adj" fmla="val 8813"/>
                  </a:avLst>
                </a:prstGeom>
                <a:solidFill>
                  <a:sysClr val="window" lastClr="FFFFFF">
                    <a:lumMod val="50000"/>
                  </a:sysClr>
                </a:solidFill>
                <a:ln w="28575"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0" lang="ja-JP" altLang="en-US" sz="1292" b="0" i="0" u="none" strike="noStrike" kern="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grpSp>
          <p:sp>
            <p:nvSpPr>
              <p:cNvPr id="12" name="テキスト ボックス 145">
                <a:extLst>
                  <a:ext uri="{FF2B5EF4-FFF2-40B4-BE49-F238E27FC236}">
                    <a16:creationId xmlns:a16="http://schemas.microsoft.com/office/drawing/2014/main" id="{D4363C1A-38E6-BDF8-31F6-313737448708}"/>
                  </a:ext>
                </a:extLst>
              </p:cNvPr>
              <p:cNvSpPr txBox="1"/>
              <p:nvPr/>
            </p:nvSpPr>
            <p:spPr>
              <a:xfrm>
                <a:off x="1423461" y="6183657"/>
                <a:ext cx="906990" cy="223383"/>
              </a:xfrm>
              <a:prstGeom prst="rect">
                <a:avLst/>
              </a:prstGeom>
              <a:noFill/>
              <a:ln>
                <a:noFill/>
              </a:ln>
              <a:effectLst/>
            </p:spPr>
            <p:txBody>
              <a:bodyPr wrap="none"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　　　　　　　　施設のパソコン</a:t>
                </a: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a:t>
                </a:r>
                <a:r>
                  <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モバイル端末等＋汎用カードリーダー</a:t>
                </a:r>
              </a:p>
            </p:txBody>
          </p:sp>
          <p:pic>
            <p:nvPicPr>
              <p:cNvPr id="13" name="Picture 9" descr="C:\Users\ACN\AppData\Local\Temp\wz1ead\icon_1r_192.png">
                <a:extLst>
                  <a:ext uri="{FF2B5EF4-FFF2-40B4-BE49-F238E27FC236}">
                    <a16:creationId xmlns:a16="http://schemas.microsoft.com/office/drawing/2014/main" id="{E856AD67-2D75-0078-8EEF-C76DBCFDA5B8}"/>
                  </a:ext>
                </a:extLst>
              </p:cNvPr>
              <p:cNvPicPr>
                <a:picLocks noChangeAspect="1" noChangeArrowheads="1"/>
              </p:cNvPicPr>
              <p:nvPr/>
            </p:nvPicPr>
            <p:blipFill>
              <a:blip r:embed="rId2" cstate="print"/>
              <a:srcRect/>
              <a:stretch>
                <a:fillRect/>
              </a:stretch>
            </p:blipFill>
            <p:spPr bwMode="auto">
              <a:xfrm flipH="1">
                <a:off x="3067271" y="5443105"/>
                <a:ext cx="545993" cy="509537"/>
              </a:xfrm>
              <a:prstGeom prst="rect">
                <a:avLst/>
              </a:prstGeom>
              <a:noFill/>
            </p:spPr>
          </p:pic>
          <p:cxnSp>
            <p:nvCxnSpPr>
              <p:cNvPr id="14" name="コネクタ: カギ線 68">
                <a:extLst>
                  <a:ext uri="{FF2B5EF4-FFF2-40B4-BE49-F238E27FC236}">
                    <a16:creationId xmlns:a16="http://schemas.microsoft.com/office/drawing/2014/main" id="{750EE90B-A105-BE11-DD8A-7AC887365588}"/>
                  </a:ext>
                </a:extLst>
              </p:cNvPr>
              <p:cNvCxnSpPr>
                <a:cxnSpLocks/>
                <a:stCxn id="23" idx="2"/>
                <a:endCxn id="15" idx="0"/>
              </p:cNvCxnSpPr>
              <p:nvPr/>
            </p:nvCxnSpPr>
            <p:spPr>
              <a:xfrm rot="5400000">
                <a:off x="2177720" y="5625024"/>
                <a:ext cx="82010" cy="1322"/>
              </a:xfrm>
              <a:prstGeom prst="bentConnector3">
                <a:avLst>
                  <a:gd name="adj1" fmla="val 50000"/>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15" name="図 14">
                <a:extLst>
                  <a:ext uri="{FF2B5EF4-FFF2-40B4-BE49-F238E27FC236}">
                    <a16:creationId xmlns:a16="http://schemas.microsoft.com/office/drawing/2014/main" id="{1B38F1DC-F8BC-F79E-6E63-12D4A134F84D}"/>
                  </a:ext>
                </a:extLst>
              </p:cNvPr>
              <p:cNvPicPr>
                <a:picLocks noChangeAspect="1"/>
              </p:cNvPicPr>
              <p:nvPr/>
            </p:nvPicPr>
            <p:blipFill>
              <a:blip r:embed="rId3"/>
              <a:stretch>
                <a:fillRect/>
              </a:stretch>
            </p:blipFill>
            <p:spPr>
              <a:xfrm>
                <a:off x="2068712" y="5666690"/>
                <a:ext cx="298704" cy="301752"/>
              </a:xfrm>
              <a:prstGeom prst="rect">
                <a:avLst/>
              </a:prstGeom>
            </p:spPr>
          </p:pic>
          <p:sp>
            <p:nvSpPr>
              <p:cNvPr id="16" name="四角形: 角を丸くする 71">
                <a:extLst>
                  <a:ext uri="{FF2B5EF4-FFF2-40B4-BE49-F238E27FC236}">
                    <a16:creationId xmlns:a16="http://schemas.microsoft.com/office/drawing/2014/main" id="{3E1DAC55-AB1F-7783-A749-9D8C363B6231}"/>
                  </a:ext>
                </a:extLst>
              </p:cNvPr>
              <p:cNvSpPr/>
              <p:nvPr/>
            </p:nvSpPr>
            <p:spPr bwMode="auto">
              <a:xfrm>
                <a:off x="1170126" y="5088540"/>
                <a:ext cx="1513024" cy="1021145"/>
              </a:xfrm>
              <a:prstGeom prst="roundRect">
                <a:avLst>
                  <a:gd name="adj" fmla="val 12190"/>
                </a:avLst>
              </a:prstGeom>
              <a:noFill/>
              <a:ln w="19050">
                <a:solidFill>
                  <a:schemeClr val="tx1">
                    <a:lumMod val="95000"/>
                    <a:lumOff val="5000"/>
                  </a:schemeClr>
                </a:solidFill>
                <a:prstDash val="sysDash"/>
              </a:ln>
            </p:spPr>
            <p:style>
              <a:lnRef idx="2">
                <a:schemeClr val="dk1"/>
              </a:lnRef>
              <a:fillRef idx="1">
                <a:schemeClr val="lt1"/>
              </a:fillRef>
              <a:effectRef idx="0">
                <a:schemeClr val="dk1"/>
              </a:effectRef>
              <a:fontRef idx="minor">
                <a:schemeClr val="dk1"/>
              </a:fontRef>
            </p:style>
            <p:txBody>
              <a:bodyPr vert="horz" t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17" name="Picture 11" descr="MC900432610[1]">
                <a:extLst>
                  <a:ext uri="{FF2B5EF4-FFF2-40B4-BE49-F238E27FC236}">
                    <a16:creationId xmlns:a16="http://schemas.microsoft.com/office/drawing/2014/main" id="{8BD332C2-2839-1C26-FE3E-F2A7AEB795D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781" y="5509471"/>
                <a:ext cx="387325" cy="45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グループ化 17">
                <a:extLst>
                  <a:ext uri="{FF2B5EF4-FFF2-40B4-BE49-F238E27FC236}">
                    <a16:creationId xmlns:a16="http://schemas.microsoft.com/office/drawing/2014/main" id="{6F369EFA-E07A-FA3D-726A-AF4EE5D48CD1}"/>
                  </a:ext>
                </a:extLst>
              </p:cNvPr>
              <p:cNvGrpSpPr/>
              <p:nvPr/>
            </p:nvGrpSpPr>
            <p:grpSpPr>
              <a:xfrm>
                <a:off x="679797" y="5339760"/>
                <a:ext cx="618735" cy="315959"/>
                <a:chOff x="691819" y="3095148"/>
                <a:chExt cx="545341" cy="238349"/>
              </a:xfrm>
            </p:grpSpPr>
            <p:pic>
              <p:nvPicPr>
                <p:cNvPr id="19" name="図 216">
                  <a:extLst>
                    <a:ext uri="{FF2B5EF4-FFF2-40B4-BE49-F238E27FC236}">
                      <a16:creationId xmlns:a16="http://schemas.microsoft.com/office/drawing/2014/main" id="{B0B4A40A-C314-F7EA-3CDC-7FD643EA88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2602" y="3103265"/>
                  <a:ext cx="328708" cy="230232"/>
                </a:xfrm>
                <a:prstGeom prst="rect">
                  <a:avLst/>
                </a:prstGeom>
              </p:spPr>
            </p:pic>
            <p:sp>
              <p:nvSpPr>
                <p:cNvPr id="20" name="テキスト ボックス 218">
                  <a:extLst>
                    <a:ext uri="{FF2B5EF4-FFF2-40B4-BE49-F238E27FC236}">
                      <a16:creationId xmlns:a16="http://schemas.microsoft.com/office/drawing/2014/main" id="{D1D3130E-EC69-B30E-AB76-A53AF5EAB793}"/>
                    </a:ext>
                  </a:extLst>
                </p:cNvPr>
                <p:cNvSpPr txBox="1"/>
                <p:nvPr/>
              </p:nvSpPr>
              <p:spPr>
                <a:xfrm>
                  <a:off x="691819" y="3095148"/>
                  <a:ext cx="545341" cy="198317"/>
                </a:xfrm>
                <a:prstGeom prst="rect">
                  <a:avLst/>
                </a:prstGeom>
                <a:noFill/>
              </p:spPr>
              <p:txBody>
                <a:bodyPr wrap="square" rtlCol="0">
                  <a:spAutoFit/>
                </a:body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554"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マイナンバー</a:t>
                  </a:r>
                  <a:endParaRPr kumimoji="1" lang="en-US" altLang="ja-JP" sz="554"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endParaRPr>
                </a:p>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554"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カード</a:t>
                  </a:r>
                </a:p>
              </p:txBody>
            </p:sp>
          </p:grpSp>
        </p:grpSp>
        <p:sp>
          <p:nvSpPr>
            <p:cNvPr id="24" name="テキスト ボックス 2">
              <a:extLst>
                <a:ext uri="{FF2B5EF4-FFF2-40B4-BE49-F238E27FC236}">
                  <a16:creationId xmlns:a16="http://schemas.microsoft.com/office/drawing/2014/main" id="{31C6E493-4104-A305-57D9-E6DAB86802F5}"/>
                </a:ext>
              </a:extLst>
            </p:cNvPr>
            <p:cNvSpPr txBox="1"/>
            <p:nvPr/>
          </p:nvSpPr>
          <p:spPr>
            <a:xfrm>
              <a:off x="2099579" y="5918892"/>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sp>
          <p:nvSpPr>
            <p:cNvPr id="25" name="正方形/長方形 97">
              <a:extLst>
                <a:ext uri="{FF2B5EF4-FFF2-40B4-BE49-F238E27FC236}">
                  <a16:creationId xmlns:a16="http://schemas.microsoft.com/office/drawing/2014/main" id="{C8A25F28-453A-A711-66E0-A4B6265D3E82}"/>
                </a:ext>
              </a:extLst>
            </p:cNvPr>
            <p:cNvSpPr/>
            <p:nvPr/>
          </p:nvSpPr>
          <p:spPr bwMode="gray">
            <a:xfrm>
              <a:off x="5430501" y="2343366"/>
              <a:ext cx="2697952" cy="1364531"/>
            </a:xfrm>
            <a:prstGeom prst="rect">
              <a:avLst/>
            </a:prstGeom>
            <a:gradFill rotWithShape="1">
              <a:gsLst>
                <a:gs pos="0">
                  <a:srgbClr val="6785C1">
                    <a:tint val="50000"/>
                    <a:satMod val="300000"/>
                  </a:srgbClr>
                </a:gs>
                <a:gs pos="0">
                  <a:srgbClr val="6785C1">
                    <a:tint val="37000"/>
                    <a:satMod val="300000"/>
                  </a:srgbClr>
                </a:gs>
                <a:gs pos="100000">
                  <a:srgbClr val="6785C1">
                    <a:tint val="15000"/>
                    <a:satMod val="350000"/>
                  </a:srgbClr>
                </a:gs>
              </a:gsLst>
              <a:lin ang="16200000" scaled="1"/>
            </a:gradFill>
            <a:ln w="9525" cap="flat" cmpd="sng" algn="ctr">
              <a:solidFill>
                <a:srgbClr val="6785C1">
                  <a:shade val="95000"/>
                  <a:satMod val="105000"/>
                </a:srgbClr>
              </a:solidFill>
              <a:prstDash val="solid"/>
              <a:headEnd/>
              <a:tailEnd/>
            </a:ln>
            <a:effectLst/>
          </p:spPr>
          <p:txBody>
            <a:bodyPr vert="horz" lIns="33231" tIns="33231" rIns="0" bIns="33231" rtlCol="0" anchor="t"/>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　オンライン資格確認等システム</a:t>
              </a:r>
            </a:p>
          </p:txBody>
        </p:sp>
        <p:sp>
          <p:nvSpPr>
            <p:cNvPr id="26" name="円柱 357">
              <a:extLst>
                <a:ext uri="{FF2B5EF4-FFF2-40B4-BE49-F238E27FC236}">
                  <a16:creationId xmlns:a16="http://schemas.microsoft.com/office/drawing/2014/main" id="{0F87A699-472B-1B43-FD23-5BC2B3A690AE}"/>
                </a:ext>
              </a:extLst>
            </p:cNvPr>
            <p:cNvSpPr/>
            <p:nvPr/>
          </p:nvSpPr>
          <p:spPr>
            <a:xfrm>
              <a:off x="6663925" y="2606520"/>
              <a:ext cx="1398073" cy="1047632"/>
            </a:xfrm>
            <a:prstGeom prst="can">
              <a:avLst>
                <a:gd name="adj" fmla="val 18053"/>
              </a:avLst>
            </a:prstGeom>
            <a:solidFill>
              <a:srgbClr val="A5A5A5">
                <a:lumMod val="20000"/>
                <a:lumOff val="80000"/>
              </a:srgbClr>
            </a:solidFill>
            <a:ln w="12700" cap="flat" cmpd="sng" algn="ctr">
              <a:solidFill>
                <a:sysClr val="window" lastClr="FFFFFF">
                  <a:lumMod val="50000"/>
                </a:sysClr>
              </a:solidFill>
              <a:prstDash val="solid"/>
              <a:miter lim="800000"/>
            </a:ln>
            <a:effectLst/>
          </p:spPr>
          <p:txBody>
            <a:bodyPr wrap="square" lIns="33231" tIns="0" rIns="33231" rtlCol="0" anchor="t" anchorCtr="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1127534" rtl="0" eaLnBrk="1" fontAlgn="auto" latinLnBrk="0" hangingPunct="1">
                <a:lnSpc>
                  <a:spcPct val="100000"/>
                </a:lnSpc>
                <a:spcBef>
                  <a:spcPts val="0"/>
                </a:spcBef>
                <a:spcAft>
                  <a:spcPts val="0"/>
                </a:spcAft>
                <a:buClrTx/>
                <a:buSzTx/>
                <a:buFontTx/>
                <a:buNone/>
                <a:tabLst/>
                <a:defRPr/>
              </a:pPr>
              <a:endParaRPr kumimoji="1" lang="en-US" altLang="ja-JP" sz="738"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1127534" rtl="0" eaLnBrk="1" fontAlgn="auto" latinLnBrk="0" hangingPunct="1">
                <a:lnSpc>
                  <a:spcPct val="100000"/>
                </a:lnSpc>
                <a:spcBef>
                  <a:spcPts val="0"/>
                </a:spcBef>
                <a:spcAft>
                  <a:spcPts val="0"/>
                </a:spcAft>
                <a:buClrTx/>
                <a:buSzTx/>
                <a:buFontTx/>
                <a:buNone/>
                <a:tabLst/>
                <a:defRPr/>
              </a:pPr>
              <a:endParaRPr kumimoji="1" lang="ja-JP" altLang="en-US" sz="738"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7" name="テキスト ボックス 145">
              <a:extLst>
                <a:ext uri="{FF2B5EF4-FFF2-40B4-BE49-F238E27FC236}">
                  <a16:creationId xmlns:a16="http://schemas.microsoft.com/office/drawing/2014/main" id="{0E78967F-47C5-577D-9485-4261750F20E3}"/>
                </a:ext>
              </a:extLst>
            </p:cNvPr>
            <p:cNvSpPr txBox="1"/>
            <p:nvPr/>
          </p:nvSpPr>
          <p:spPr>
            <a:xfrm>
              <a:off x="6817114" y="2990469"/>
              <a:ext cx="1130664" cy="220999"/>
            </a:xfrm>
            <a:prstGeom prst="rect">
              <a:avLst/>
            </a:prstGeom>
            <a:solidFill>
              <a:srgbClr val="FFFFFF"/>
            </a:solidFill>
            <a:ln>
              <a:solidFill>
                <a:srgbClr val="E1E7F3">
                  <a:lumMod val="25000"/>
                </a:srgbClr>
              </a:solidFill>
            </a:ln>
            <a:effectLst/>
          </p:spPr>
          <p:txBody>
            <a:bodyPr wrap="square" lIns="33231" tIns="33231" rIns="33231" bIns="33231"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資格情報</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28" name="直線コネクタ 27">
              <a:extLst>
                <a:ext uri="{FF2B5EF4-FFF2-40B4-BE49-F238E27FC236}">
                  <a16:creationId xmlns:a16="http://schemas.microsoft.com/office/drawing/2014/main" id="{F3FE2A32-25CC-11CC-DB1B-040D386419CF}"/>
                </a:ext>
              </a:extLst>
            </p:cNvPr>
            <p:cNvCxnSpPr>
              <a:cxnSpLocks/>
            </p:cNvCxnSpPr>
            <p:nvPr/>
          </p:nvCxnSpPr>
          <p:spPr bwMode="auto">
            <a:xfrm>
              <a:off x="3280186" y="2916231"/>
              <a:ext cx="0" cy="2110843"/>
            </a:xfrm>
            <a:prstGeom prst="line">
              <a:avLst/>
            </a:prstGeom>
            <a:solidFill>
              <a:schemeClr val="bg1"/>
            </a:solidFill>
            <a:ln w="19050" cap="flat" cmpd="sng" algn="ctr">
              <a:solidFill>
                <a:schemeClr val="tx1"/>
              </a:solidFill>
              <a:prstDash val="solid"/>
              <a:round/>
              <a:headEnd type="none" w="med" len="med"/>
              <a:tailEnd type="none" w="med" len="med"/>
            </a:ln>
            <a:effectLst/>
          </p:spPr>
        </p:cxnSp>
        <p:cxnSp>
          <p:nvCxnSpPr>
            <p:cNvPr id="29" name="直線コネクタ 28">
              <a:extLst>
                <a:ext uri="{FF2B5EF4-FFF2-40B4-BE49-F238E27FC236}">
                  <a16:creationId xmlns:a16="http://schemas.microsoft.com/office/drawing/2014/main" id="{EDE42943-6CD2-C27D-46B6-7109E39B86D0}"/>
                </a:ext>
              </a:extLst>
            </p:cNvPr>
            <p:cNvCxnSpPr>
              <a:cxnSpLocks/>
            </p:cNvCxnSpPr>
            <p:nvPr/>
          </p:nvCxnSpPr>
          <p:spPr bwMode="auto">
            <a:xfrm flipH="1">
              <a:off x="3264689" y="2913602"/>
              <a:ext cx="3383805" cy="2631"/>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30" name="矢印: 右 63">
              <a:extLst>
                <a:ext uri="{FF2B5EF4-FFF2-40B4-BE49-F238E27FC236}">
                  <a16:creationId xmlns:a16="http://schemas.microsoft.com/office/drawing/2014/main" id="{6655E882-88B6-10AE-77E5-81526B03480D}"/>
                </a:ext>
              </a:extLst>
            </p:cNvPr>
            <p:cNvSpPr/>
            <p:nvPr/>
          </p:nvSpPr>
          <p:spPr bwMode="auto">
            <a:xfrm rot="16200000">
              <a:off x="2472431" y="4276377"/>
              <a:ext cx="1380015" cy="121369"/>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cxnSp>
          <p:nvCxnSpPr>
            <p:cNvPr id="31" name="コネクタ: カギ線 175">
              <a:extLst>
                <a:ext uri="{FF2B5EF4-FFF2-40B4-BE49-F238E27FC236}">
                  <a16:creationId xmlns:a16="http://schemas.microsoft.com/office/drawing/2014/main" id="{73451C16-C7AD-EC76-335B-B4C559611658}"/>
                </a:ext>
              </a:extLst>
            </p:cNvPr>
            <p:cNvCxnSpPr>
              <a:cxnSpLocks/>
            </p:cNvCxnSpPr>
            <p:nvPr/>
          </p:nvCxnSpPr>
          <p:spPr bwMode="auto">
            <a:xfrm flipV="1">
              <a:off x="3163388" y="2754834"/>
              <a:ext cx="3499487" cy="794267"/>
            </a:xfrm>
            <a:prstGeom prst="bentConnector3">
              <a:avLst>
                <a:gd name="adj1" fmla="val -359"/>
              </a:avLst>
            </a:prstGeom>
            <a:solidFill>
              <a:schemeClr val="bg1"/>
            </a:solidFill>
            <a:ln w="57150" cap="flat" cmpd="sng" algn="ctr">
              <a:solidFill>
                <a:srgbClr val="BE82FF">
                  <a:alpha val="80000"/>
                </a:srgbClr>
              </a:solidFill>
              <a:prstDash val="solid"/>
              <a:round/>
              <a:headEnd type="none" w="med" len="med"/>
              <a:tailEnd type="triangle"/>
            </a:ln>
            <a:effectLst/>
          </p:spPr>
        </p:cxnSp>
        <p:cxnSp>
          <p:nvCxnSpPr>
            <p:cNvPr id="32" name="直線矢印コネクタ 31">
              <a:extLst>
                <a:ext uri="{FF2B5EF4-FFF2-40B4-BE49-F238E27FC236}">
                  <a16:creationId xmlns:a16="http://schemas.microsoft.com/office/drawing/2014/main" id="{E6D8B36F-4EF4-74C7-308B-D7FF413142C5}"/>
                </a:ext>
              </a:extLst>
            </p:cNvPr>
            <p:cNvCxnSpPr>
              <a:cxnSpLocks/>
            </p:cNvCxnSpPr>
            <p:nvPr/>
          </p:nvCxnSpPr>
          <p:spPr>
            <a:xfrm>
              <a:off x="4907641" y="5642971"/>
              <a:ext cx="522860" cy="3574"/>
            </a:xfrm>
            <a:prstGeom prst="straightConnector1">
              <a:avLst/>
            </a:prstGeom>
            <a:solidFill>
              <a:schemeClr val="bg1"/>
            </a:solidFill>
            <a:ln w="57150" cap="flat" cmpd="sng" algn="ctr">
              <a:solidFill>
                <a:schemeClr val="accent3"/>
              </a:solidFill>
              <a:prstDash val="solid"/>
              <a:round/>
              <a:headEnd type="none" w="med" len="med"/>
              <a:tailEnd type="triangle" w="med" len="med"/>
            </a:ln>
            <a:effectLst/>
          </p:spPr>
        </p:cxnSp>
        <p:sp>
          <p:nvSpPr>
            <p:cNvPr id="33" name="矢印: 右 63">
              <a:extLst>
                <a:ext uri="{FF2B5EF4-FFF2-40B4-BE49-F238E27FC236}">
                  <a16:creationId xmlns:a16="http://schemas.microsoft.com/office/drawing/2014/main" id="{7C27DB98-344D-4B98-88F3-A8D76F134710}"/>
                </a:ext>
              </a:extLst>
            </p:cNvPr>
            <p:cNvSpPr/>
            <p:nvPr/>
          </p:nvSpPr>
          <p:spPr bwMode="auto">
            <a:xfrm rot="16200000">
              <a:off x="3358068" y="4252063"/>
              <a:ext cx="1336436" cy="140615"/>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34" name="矢印: 右 63">
              <a:extLst>
                <a:ext uri="{FF2B5EF4-FFF2-40B4-BE49-F238E27FC236}">
                  <a16:creationId xmlns:a16="http://schemas.microsoft.com/office/drawing/2014/main" id="{067CDC3A-A76F-7866-874F-83659D8162E7}"/>
                </a:ext>
              </a:extLst>
            </p:cNvPr>
            <p:cNvSpPr/>
            <p:nvPr/>
          </p:nvSpPr>
          <p:spPr bwMode="auto">
            <a:xfrm rot="5400000">
              <a:off x="3365957" y="4318133"/>
              <a:ext cx="1319205" cy="148557"/>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35" name="楕円 34">
              <a:extLst>
                <a:ext uri="{FF2B5EF4-FFF2-40B4-BE49-F238E27FC236}">
                  <a16:creationId xmlns:a16="http://schemas.microsoft.com/office/drawing/2014/main" id="{A51C5056-A830-0B04-23A3-32F6EAE3CA90}"/>
                </a:ext>
              </a:extLst>
            </p:cNvPr>
            <p:cNvSpPr/>
            <p:nvPr/>
          </p:nvSpPr>
          <p:spPr bwMode="gray">
            <a:xfrm>
              <a:off x="4314527" y="3767687"/>
              <a:ext cx="180000" cy="180000"/>
            </a:xfrm>
            <a:prstGeom prst="ellipse">
              <a:avLst/>
            </a:prstGeom>
            <a:solidFill>
              <a:srgbClr val="BE82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3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Arial" pitchFamily="34" charset="0"/>
                </a:rPr>
                <a:t>１</a:t>
              </a:r>
            </a:p>
          </p:txBody>
        </p:sp>
        <p:sp>
          <p:nvSpPr>
            <p:cNvPr id="36" name="テキスト ボックス 35">
              <a:extLst>
                <a:ext uri="{FF2B5EF4-FFF2-40B4-BE49-F238E27FC236}">
                  <a16:creationId xmlns:a16="http://schemas.microsoft.com/office/drawing/2014/main" id="{AD3D766F-321E-9072-9589-C391B7FFBFB4}"/>
                </a:ext>
              </a:extLst>
            </p:cNvPr>
            <p:cNvSpPr txBox="1"/>
            <p:nvPr/>
          </p:nvSpPr>
          <p:spPr>
            <a:xfrm>
              <a:off x="4416046" y="3730781"/>
              <a:ext cx="2220394" cy="553998"/>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本人確認を行い</a:t>
              </a:r>
              <a:endParaRPr kumimoji="1" lang="en-US" altLang="ja-JP" sz="1000" b="0"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電子証明書を要求・取得する。</a:t>
              </a:r>
              <a:endParaRPr kumimoji="1" lang="en-US" altLang="ja-JP" sz="1000" b="0" i="0" u="sng"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37" name="直線コネクタ 36">
              <a:extLst>
                <a:ext uri="{FF2B5EF4-FFF2-40B4-BE49-F238E27FC236}">
                  <a16:creationId xmlns:a16="http://schemas.microsoft.com/office/drawing/2014/main" id="{7418915C-B8F3-2A8F-13EA-BC4B2FE433E1}"/>
                </a:ext>
              </a:extLst>
            </p:cNvPr>
            <p:cNvCxnSpPr>
              <a:cxnSpLocks/>
            </p:cNvCxnSpPr>
            <p:nvPr/>
          </p:nvCxnSpPr>
          <p:spPr bwMode="auto">
            <a:xfrm flipH="1">
              <a:off x="4099838" y="3857687"/>
              <a:ext cx="214692" cy="322"/>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38" name="楕円 37">
              <a:extLst>
                <a:ext uri="{FF2B5EF4-FFF2-40B4-BE49-F238E27FC236}">
                  <a16:creationId xmlns:a16="http://schemas.microsoft.com/office/drawing/2014/main" id="{6AC8912E-3BAA-6F44-DF01-0371FDB9A295}"/>
                </a:ext>
              </a:extLst>
            </p:cNvPr>
            <p:cNvSpPr/>
            <p:nvPr/>
          </p:nvSpPr>
          <p:spPr bwMode="gray">
            <a:xfrm>
              <a:off x="1973780" y="2405980"/>
              <a:ext cx="180000" cy="180000"/>
            </a:xfrm>
            <a:prstGeom prst="ellipse">
              <a:avLst/>
            </a:prstGeom>
            <a:solidFill>
              <a:srgbClr val="BE82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3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Arial" pitchFamily="34" charset="0"/>
                </a:rPr>
                <a:t>２</a:t>
              </a:r>
            </a:p>
          </p:txBody>
        </p:sp>
        <p:sp>
          <p:nvSpPr>
            <p:cNvPr id="39" name="正方形/長方形 38">
              <a:extLst>
                <a:ext uri="{FF2B5EF4-FFF2-40B4-BE49-F238E27FC236}">
                  <a16:creationId xmlns:a16="http://schemas.microsoft.com/office/drawing/2014/main" id="{D2AE6DFF-4E4C-2847-BF25-CA8B3FD8AFE5}"/>
                </a:ext>
              </a:extLst>
            </p:cNvPr>
            <p:cNvSpPr/>
            <p:nvPr/>
          </p:nvSpPr>
          <p:spPr>
            <a:xfrm>
              <a:off x="1951659" y="3810244"/>
              <a:ext cx="974918" cy="370320"/>
            </a:xfrm>
            <a:prstGeom prst="rect">
              <a:avLst/>
            </a:prstGeom>
            <a:solidFill>
              <a:srgbClr val="FFFFFF"/>
            </a:solidFill>
          </p:spPr>
          <p:txBody>
            <a:bodyPr wrap="square" lIns="33231" tIns="33231" rIns="33231" bIns="33231" anchor="ctr" anchorCtr="0">
              <a:noAutofit/>
            </a:bodyPr>
            <a:lstStyle/>
            <a:p>
              <a:pPr marL="0" marR="0" lvl="0" indent="0" algn="l"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オンライン資格確認等システムから資格情報等を取得する。</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0" name="楕円 39">
              <a:extLst>
                <a:ext uri="{FF2B5EF4-FFF2-40B4-BE49-F238E27FC236}">
                  <a16:creationId xmlns:a16="http://schemas.microsoft.com/office/drawing/2014/main" id="{CCD85910-829E-D8B2-3468-E9A972962D5D}"/>
                </a:ext>
              </a:extLst>
            </p:cNvPr>
            <p:cNvSpPr/>
            <p:nvPr/>
          </p:nvSpPr>
          <p:spPr bwMode="gray">
            <a:xfrm>
              <a:off x="1974164" y="3491025"/>
              <a:ext cx="180000" cy="180000"/>
            </a:xfrm>
            <a:prstGeom prst="ellipse">
              <a:avLst/>
            </a:prstGeom>
            <a:solidFill>
              <a:srgbClr val="BE82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3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Arial" pitchFamily="34" charset="0"/>
                </a:rPr>
                <a:t>３</a:t>
              </a:r>
            </a:p>
          </p:txBody>
        </p:sp>
        <p:cxnSp>
          <p:nvCxnSpPr>
            <p:cNvPr id="41" name="直線コネクタ 40">
              <a:extLst>
                <a:ext uri="{FF2B5EF4-FFF2-40B4-BE49-F238E27FC236}">
                  <a16:creationId xmlns:a16="http://schemas.microsoft.com/office/drawing/2014/main" id="{00580D4B-17C3-B5A2-C525-63D1BA292903}"/>
                </a:ext>
              </a:extLst>
            </p:cNvPr>
            <p:cNvCxnSpPr>
              <a:cxnSpLocks/>
            </p:cNvCxnSpPr>
            <p:nvPr/>
          </p:nvCxnSpPr>
          <p:spPr bwMode="auto">
            <a:xfrm flipH="1" flipV="1">
              <a:off x="2874056" y="3769695"/>
              <a:ext cx="498571" cy="10307"/>
            </a:xfrm>
            <a:prstGeom prst="line">
              <a:avLst/>
            </a:prstGeom>
            <a:solidFill>
              <a:schemeClr val="bg1"/>
            </a:solidFill>
            <a:ln w="19050" cap="flat" cmpd="sng" algn="ctr">
              <a:solidFill>
                <a:schemeClr val="tx1"/>
              </a:solidFill>
              <a:prstDash val="solid"/>
              <a:round/>
              <a:headEnd type="none" w="med" len="med"/>
              <a:tailEnd type="none" w="med" len="med"/>
            </a:ln>
            <a:effectLst/>
          </p:spPr>
        </p:cxnSp>
        <p:cxnSp>
          <p:nvCxnSpPr>
            <p:cNvPr id="42" name="直線コネクタ 41">
              <a:extLst>
                <a:ext uri="{FF2B5EF4-FFF2-40B4-BE49-F238E27FC236}">
                  <a16:creationId xmlns:a16="http://schemas.microsoft.com/office/drawing/2014/main" id="{BAE47B52-5CC3-936D-784E-4803AFB606C7}"/>
                </a:ext>
              </a:extLst>
            </p:cNvPr>
            <p:cNvCxnSpPr>
              <a:cxnSpLocks/>
            </p:cNvCxnSpPr>
            <p:nvPr/>
          </p:nvCxnSpPr>
          <p:spPr bwMode="auto">
            <a:xfrm flipH="1" flipV="1">
              <a:off x="2874056" y="2754834"/>
              <a:ext cx="231809" cy="9085"/>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43" name="テキスト ボックス 42">
              <a:extLst>
                <a:ext uri="{FF2B5EF4-FFF2-40B4-BE49-F238E27FC236}">
                  <a16:creationId xmlns:a16="http://schemas.microsoft.com/office/drawing/2014/main" id="{29943030-3F1F-70F2-1D35-79C2901BE7BE}"/>
                </a:ext>
              </a:extLst>
            </p:cNvPr>
            <p:cNvSpPr txBox="1"/>
            <p:nvPr/>
          </p:nvSpPr>
          <p:spPr>
            <a:xfrm>
              <a:off x="5711513" y="5533944"/>
              <a:ext cx="2350486" cy="311679"/>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施設で本人確認</a:t>
              </a:r>
              <a:endPar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（目視確認又は４桁の暗証番号入力を選択可）</a:t>
              </a:r>
              <a:endPar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4" name="テキスト ボックス 145">
              <a:extLst>
                <a:ext uri="{FF2B5EF4-FFF2-40B4-BE49-F238E27FC236}">
                  <a16:creationId xmlns:a16="http://schemas.microsoft.com/office/drawing/2014/main" id="{D2D32F03-358E-DC87-418F-6C0C23E6BFB8}"/>
                </a:ext>
              </a:extLst>
            </p:cNvPr>
            <p:cNvSpPr txBox="1"/>
            <p:nvPr/>
          </p:nvSpPr>
          <p:spPr>
            <a:xfrm>
              <a:off x="3824764" y="6283405"/>
              <a:ext cx="914603" cy="223383"/>
            </a:xfrm>
            <a:prstGeom prst="rect">
              <a:avLst/>
            </a:prstGeom>
            <a:noFill/>
            <a:ln>
              <a:noFill/>
            </a:ln>
            <a:effectLst/>
          </p:spPr>
          <p:txBody>
            <a:bodyPr wrap="none"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（認証された端末）　　　　　　　　　　</a:t>
              </a:r>
            </a:p>
          </p:txBody>
        </p:sp>
        <p:sp>
          <p:nvSpPr>
            <p:cNvPr id="45" name="正方形/長方形 105">
              <a:extLst>
                <a:ext uri="{FF2B5EF4-FFF2-40B4-BE49-F238E27FC236}">
                  <a16:creationId xmlns:a16="http://schemas.microsoft.com/office/drawing/2014/main" id="{3557246D-7F21-89AD-FA84-4D6971B55B29}"/>
                </a:ext>
              </a:extLst>
            </p:cNvPr>
            <p:cNvSpPr/>
            <p:nvPr/>
          </p:nvSpPr>
          <p:spPr>
            <a:xfrm>
              <a:off x="3742303" y="4706020"/>
              <a:ext cx="2479185" cy="233759"/>
            </a:xfrm>
            <a:prstGeom prst="rect">
              <a:avLst/>
            </a:prstGeom>
          </p:spPr>
          <p:txBody>
            <a:bodyPr wrap="square">
              <a:spAutoFit/>
            </a:body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施設</a:t>
              </a:r>
            </a:p>
          </p:txBody>
        </p:sp>
        <p:sp>
          <p:nvSpPr>
            <p:cNvPr id="46" name="テキスト ボックス 45">
              <a:extLst>
                <a:ext uri="{FF2B5EF4-FFF2-40B4-BE49-F238E27FC236}">
                  <a16:creationId xmlns:a16="http://schemas.microsoft.com/office/drawing/2014/main" id="{F25979C2-946D-339F-2D43-ADD6D2E89D45}"/>
                </a:ext>
              </a:extLst>
            </p:cNvPr>
            <p:cNvSpPr txBox="1"/>
            <p:nvPr/>
          </p:nvSpPr>
          <p:spPr>
            <a:xfrm>
              <a:off x="4691947" y="5004960"/>
              <a:ext cx="3512181" cy="337652"/>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・専用の読み取りアプリ（</a:t>
              </a:r>
              <a:r>
                <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Windows</a:t>
              </a: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Android</a:t>
              </a: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iOS</a:t>
              </a: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）を登録</a:t>
              </a:r>
              <a:endPar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・端末認証を行い、当該端末のみでアプリ利用可能とする</a:t>
              </a:r>
            </a:p>
          </p:txBody>
        </p:sp>
        <p:sp>
          <p:nvSpPr>
            <p:cNvPr id="47" name="Freeform 133">
              <a:extLst>
                <a:ext uri="{FF2B5EF4-FFF2-40B4-BE49-F238E27FC236}">
                  <a16:creationId xmlns:a16="http://schemas.microsoft.com/office/drawing/2014/main" id="{43C2DE1D-4D44-B39A-5F5A-CCEE989660FB}"/>
                </a:ext>
              </a:extLst>
            </p:cNvPr>
            <p:cNvSpPr>
              <a:spLocks noEditPoints="1"/>
            </p:cNvSpPr>
            <p:nvPr/>
          </p:nvSpPr>
          <p:spPr bwMode="auto">
            <a:xfrm>
              <a:off x="3377760" y="5095359"/>
              <a:ext cx="261996" cy="445544"/>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8" name="Freeform 134">
              <a:extLst>
                <a:ext uri="{FF2B5EF4-FFF2-40B4-BE49-F238E27FC236}">
                  <a16:creationId xmlns:a16="http://schemas.microsoft.com/office/drawing/2014/main" id="{A2E65DE7-F638-9A52-AA20-4A2D036FB57B}"/>
                </a:ext>
              </a:extLst>
            </p:cNvPr>
            <p:cNvSpPr>
              <a:spLocks/>
            </p:cNvSpPr>
            <p:nvPr/>
          </p:nvSpPr>
          <p:spPr bwMode="auto">
            <a:xfrm>
              <a:off x="3377760" y="5448038"/>
              <a:ext cx="261996" cy="18782"/>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9" name="Freeform 135">
              <a:extLst>
                <a:ext uri="{FF2B5EF4-FFF2-40B4-BE49-F238E27FC236}">
                  <a16:creationId xmlns:a16="http://schemas.microsoft.com/office/drawing/2014/main" id="{CD5DD7F8-FEFE-CB18-51E9-3BABA1D55615}"/>
                </a:ext>
              </a:extLst>
            </p:cNvPr>
            <p:cNvSpPr>
              <a:spLocks/>
            </p:cNvSpPr>
            <p:nvPr/>
          </p:nvSpPr>
          <p:spPr bwMode="auto">
            <a:xfrm>
              <a:off x="3377760" y="5169442"/>
              <a:ext cx="261996" cy="18782"/>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0" name="Oval 136">
              <a:extLst>
                <a:ext uri="{FF2B5EF4-FFF2-40B4-BE49-F238E27FC236}">
                  <a16:creationId xmlns:a16="http://schemas.microsoft.com/office/drawing/2014/main" id="{511B3551-29B7-2633-BBCC-52292A2F04C2}"/>
                </a:ext>
              </a:extLst>
            </p:cNvPr>
            <p:cNvSpPr>
              <a:spLocks noChangeArrowheads="1"/>
            </p:cNvSpPr>
            <p:nvPr/>
          </p:nvSpPr>
          <p:spPr bwMode="auto">
            <a:xfrm>
              <a:off x="3490345" y="5475167"/>
              <a:ext cx="36827" cy="37563"/>
            </a:xfrm>
            <a:prstGeom prst="ellipse">
              <a:avLst/>
            </a:prstGeom>
            <a:solidFill>
              <a:schemeClr val="bg1">
                <a:lumMod val="65000"/>
              </a:schemeClr>
            </a:solidFill>
            <a:ln w="9525">
              <a:solidFill>
                <a:schemeClr val="bg1">
                  <a:lumMod val="50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1" name="Oval 136">
              <a:extLst>
                <a:ext uri="{FF2B5EF4-FFF2-40B4-BE49-F238E27FC236}">
                  <a16:creationId xmlns:a16="http://schemas.microsoft.com/office/drawing/2014/main" id="{934BC646-9DA8-7872-EB8B-4B4F3CD93DF8}"/>
                </a:ext>
              </a:extLst>
            </p:cNvPr>
            <p:cNvSpPr>
              <a:spLocks noChangeArrowheads="1"/>
            </p:cNvSpPr>
            <p:nvPr/>
          </p:nvSpPr>
          <p:spPr bwMode="auto">
            <a:xfrm>
              <a:off x="3490345" y="5123532"/>
              <a:ext cx="36827" cy="3756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52" name="コネクタ: カギ線 68">
              <a:extLst>
                <a:ext uri="{FF2B5EF4-FFF2-40B4-BE49-F238E27FC236}">
                  <a16:creationId xmlns:a16="http://schemas.microsoft.com/office/drawing/2014/main" id="{3B8098B1-CA18-7C37-CF82-0602E57E26B3}"/>
                </a:ext>
              </a:extLst>
            </p:cNvPr>
            <p:cNvCxnSpPr>
              <a:cxnSpLocks/>
              <a:endCxn id="53" idx="0"/>
            </p:cNvCxnSpPr>
            <p:nvPr/>
          </p:nvCxnSpPr>
          <p:spPr>
            <a:xfrm rot="5400000">
              <a:off x="3467638" y="5572271"/>
              <a:ext cx="82010" cy="1524"/>
            </a:xfrm>
            <a:prstGeom prst="bentConnector3">
              <a:avLst>
                <a:gd name="adj1" fmla="val 50000"/>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53" name="図 52">
              <a:extLst>
                <a:ext uri="{FF2B5EF4-FFF2-40B4-BE49-F238E27FC236}">
                  <a16:creationId xmlns:a16="http://schemas.microsoft.com/office/drawing/2014/main" id="{7345528E-5505-DD6F-B2C9-3C6BCB0B2ACF}"/>
                </a:ext>
              </a:extLst>
            </p:cNvPr>
            <p:cNvPicPr>
              <a:picLocks noChangeAspect="1"/>
            </p:cNvPicPr>
            <p:nvPr/>
          </p:nvPicPr>
          <p:blipFill>
            <a:blip r:embed="rId3"/>
            <a:stretch>
              <a:fillRect/>
            </a:stretch>
          </p:blipFill>
          <p:spPr>
            <a:xfrm>
              <a:off x="3335723" y="5614038"/>
              <a:ext cx="344317" cy="301752"/>
            </a:xfrm>
            <a:prstGeom prst="rect">
              <a:avLst/>
            </a:prstGeom>
          </p:spPr>
        </p:pic>
        <p:cxnSp>
          <p:nvCxnSpPr>
            <p:cNvPr id="54" name="コネクタ: カギ線 189">
              <a:extLst>
                <a:ext uri="{FF2B5EF4-FFF2-40B4-BE49-F238E27FC236}">
                  <a16:creationId xmlns:a16="http://schemas.microsoft.com/office/drawing/2014/main" id="{6FFBC836-4139-A4F2-6679-2C100A3786D4}"/>
                </a:ext>
              </a:extLst>
            </p:cNvPr>
            <p:cNvCxnSpPr>
              <a:cxnSpLocks/>
            </p:cNvCxnSpPr>
            <p:nvPr/>
          </p:nvCxnSpPr>
          <p:spPr bwMode="auto">
            <a:xfrm flipV="1">
              <a:off x="3402390" y="3050835"/>
              <a:ext cx="3234050" cy="1976234"/>
            </a:xfrm>
            <a:prstGeom prst="bentConnector3">
              <a:avLst>
                <a:gd name="adj1" fmla="val 135"/>
              </a:avLst>
            </a:prstGeom>
            <a:solidFill>
              <a:schemeClr val="bg1"/>
            </a:solidFill>
            <a:ln w="57150" cap="flat" cmpd="sng" algn="ctr">
              <a:solidFill>
                <a:srgbClr val="BE82FF">
                  <a:alpha val="80000"/>
                </a:srgbClr>
              </a:solidFill>
              <a:prstDash val="solid"/>
              <a:round/>
              <a:headEnd type="triangle" w="med" len="med"/>
              <a:tailEnd type="none" w="med" len="med"/>
            </a:ln>
            <a:effectLst/>
          </p:spPr>
        </p:cxnSp>
        <p:sp>
          <p:nvSpPr>
            <p:cNvPr id="55" name="正方形/長方形 54">
              <a:extLst>
                <a:ext uri="{FF2B5EF4-FFF2-40B4-BE49-F238E27FC236}">
                  <a16:creationId xmlns:a16="http://schemas.microsoft.com/office/drawing/2014/main" id="{E297BB3C-117F-D81C-0D6C-56125C1FD7EF}"/>
                </a:ext>
              </a:extLst>
            </p:cNvPr>
            <p:cNvSpPr/>
            <p:nvPr/>
          </p:nvSpPr>
          <p:spPr bwMode="auto">
            <a:xfrm>
              <a:off x="2978726" y="3261785"/>
              <a:ext cx="1331005" cy="385274"/>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Web</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サービス</a:t>
              </a:r>
              <a:b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（資格確認限定用）</a:t>
              </a:r>
            </a:p>
          </p:txBody>
        </p:sp>
        <p:sp>
          <p:nvSpPr>
            <p:cNvPr id="56" name="矢印: 右 63">
              <a:extLst>
                <a:ext uri="{FF2B5EF4-FFF2-40B4-BE49-F238E27FC236}">
                  <a16:creationId xmlns:a16="http://schemas.microsoft.com/office/drawing/2014/main" id="{7FFC4DD3-5E83-C759-A899-015FC4637203}"/>
                </a:ext>
              </a:extLst>
            </p:cNvPr>
            <p:cNvSpPr/>
            <p:nvPr/>
          </p:nvSpPr>
          <p:spPr bwMode="auto">
            <a:xfrm>
              <a:off x="4351297" y="3277592"/>
              <a:ext cx="1093284" cy="169225"/>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57" name="矢印: 右 63">
              <a:extLst>
                <a:ext uri="{FF2B5EF4-FFF2-40B4-BE49-F238E27FC236}">
                  <a16:creationId xmlns:a16="http://schemas.microsoft.com/office/drawing/2014/main" id="{EE293FD7-5E06-133D-ADD4-6335BDC2EEE4}"/>
                </a:ext>
              </a:extLst>
            </p:cNvPr>
            <p:cNvSpPr/>
            <p:nvPr/>
          </p:nvSpPr>
          <p:spPr bwMode="auto">
            <a:xfrm rot="10800000">
              <a:off x="4309728" y="3268236"/>
              <a:ext cx="1054315" cy="172537"/>
            </a:xfrm>
            <a:prstGeom prst="rightArrow">
              <a:avLst>
                <a:gd name="adj1" fmla="val 42515"/>
                <a:gd name="adj2" fmla="val 53742"/>
              </a:avLst>
            </a:prstGeom>
            <a:solidFill>
              <a:srgbClr val="BE82FF">
                <a:alpha val="80000"/>
              </a:srgbClr>
            </a:solidFill>
            <a:ln w="3175" cap="rnd" cmpd="sng" algn="ctr">
              <a:solidFill>
                <a:srgbClr val="BE82FF"/>
              </a:solidFill>
              <a:prstDash val="solid"/>
              <a:miter lim="800000"/>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58" name="楕円 57">
              <a:extLst>
                <a:ext uri="{FF2B5EF4-FFF2-40B4-BE49-F238E27FC236}">
                  <a16:creationId xmlns:a16="http://schemas.microsoft.com/office/drawing/2014/main" id="{AA9D8F00-A16C-5EA2-B389-2536A76D705E}"/>
                </a:ext>
              </a:extLst>
            </p:cNvPr>
            <p:cNvSpPr/>
            <p:nvPr/>
          </p:nvSpPr>
          <p:spPr bwMode="auto">
            <a:xfrm>
              <a:off x="2812318" y="4087442"/>
              <a:ext cx="833160" cy="307775"/>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インターネット</a:t>
              </a:r>
            </a:p>
          </p:txBody>
        </p:sp>
        <p:cxnSp>
          <p:nvCxnSpPr>
            <p:cNvPr id="59" name="直線コネクタ 58">
              <a:extLst>
                <a:ext uri="{FF2B5EF4-FFF2-40B4-BE49-F238E27FC236}">
                  <a16:creationId xmlns:a16="http://schemas.microsoft.com/office/drawing/2014/main" id="{D843BB97-0250-A7EF-119D-B90F770716E4}"/>
                </a:ext>
              </a:extLst>
            </p:cNvPr>
            <p:cNvCxnSpPr>
              <a:cxnSpLocks/>
            </p:cNvCxnSpPr>
            <p:nvPr/>
          </p:nvCxnSpPr>
          <p:spPr bwMode="auto">
            <a:xfrm flipH="1" flipV="1">
              <a:off x="4322243" y="3466133"/>
              <a:ext cx="1107208" cy="14162"/>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60" name="楕円 59">
              <a:extLst>
                <a:ext uri="{FF2B5EF4-FFF2-40B4-BE49-F238E27FC236}">
                  <a16:creationId xmlns:a16="http://schemas.microsoft.com/office/drawing/2014/main" id="{1D015FFB-272F-4653-AB04-C3E967CA1424}"/>
                </a:ext>
              </a:extLst>
            </p:cNvPr>
            <p:cNvSpPr/>
            <p:nvPr/>
          </p:nvSpPr>
          <p:spPr bwMode="auto">
            <a:xfrm>
              <a:off x="4617899" y="3257313"/>
              <a:ext cx="593354" cy="290950"/>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endPar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61" name="直線コネクタ 60">
              <a:extLst>
                <a:ext uri="{FF2B5EF4-FFF2-40B4-BE49-F238E27FC236}">
                  <a16:creationId xmlns:a16="http://schemas.microsoft.com/office/drawing/2014/main" id="{6E92B178-9B4C-B71E-5650-D978CB6021BA}"/>
                </a:ext>
              </a:extLst>
            </p:cNvPr>
            <p:cNvCxnSpPr>
              <a:cxnSpLocks/>
            </p:cNvCxnSpPr>
            <p:nvPr/>
          </p:nvCxnSpPr>
          <p:spPr bwMode="auto">
            <a:xfrm flipH="1">
              <a:off x="4153987" y="3647054"/>
              <a:ext cx="1919" cy="1387701"/>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62" name="楕円 61">
              <a:extLst>
                <a:ext uri="{FF2B5EF4-FFF2-40B4-BE49-F238E27FC236}">
                  <a16:creationId xmlns:a16="http://schemas.microsoft.com/office/drawing/2014/main" id="{1B9C3382-CCAA-BA0E-055B-C84611259653}"/>
                </a:ext>
              </a:extLst>
            </p:cNvPr>
            <p:cNvSpPr/>
            <p:nvPr/>
          </p:nvSpPr>
          <p:spPr bwMode="auto">
            <a:xfrm>
              <a:off x="3671058" y="4082786"/>
              <a:ext cx="833160" cy="307775"/>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インターネット</a:t>
              </a:r>
            </a:p>
          </p:txBody>
        </p:sp>
        <p:sp>
          <p:nvSpPr>
            <p:cNvPr id="63" name="楕円 62">
              <a:extLst>
                <a:ext uri="{FF2B5EF4-FFF2-40B4-BE49-F238E27FC236}">
                  <a16:creationId xmlns:a16="http://schemas.microsoft.com/office/drawing/2014/main" id="{EE4EB9EF-3022-034A-4351-1FE8AEA531AE}"/>
                </a:ext>
              </a:extLst>
            </p:cNvPr>
            <p:cNvSpPr/>
            <p:nvPr/>
          </p:nvSpPr>
          <p:spPr bwMode="auto">
            <a:xfrm>
              <a:off x="2990643" y="2806676"/>
              <a:ext cx="593354" cy="290950"/>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endPar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64" name="直線コネクタ 63">
              <a:extLst>
                <a:ext uri="{FF2B5EF4-FFF2-40B4-BE49-F238E27FC236}">
                  <a16:creationId xmlns:a16="http://schemas.microsoft.com/office/drawing/2014/main" id="{AC782F2C-5637-4754-EEFB-C01D13E8F923}"/>
                </a:ext>
              </a:extLst>
            </p:cNvPr>
            <p:cNvCxnSpPr>
              <a:stCxn id="63" idx="1"/>
              <a:endCxn id="63" idx="5"/>
            </p:cNvCxnSpPr>
            <p:nvPr/>
          </p:nvCxnSpPr>
          <p:spPr bwMode="auto">
            <a:xfrm>
              <a:off x="3077538" y="2849285"/>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cxnSp>
          <p:nvCxnSpPr>
            <p:cNvPr id="65" name="直線コネクタ 64">
              <a:extLst>
                <a:ext uri="{FF2B5EF4-FFF2-40B4-BE49-F238E27FC236}">
                  <a16:creationId xmlns:a16="http://schemas.microsoft.com/office/drawing/2014/main" id="{90535D37-A61E-76BC-EB40-1DB8F654B864}"/>
                </a:ext>
              </a:extLst>
            </p:cNvPr>
            <p:cNvCxnSpPr>
              <a:cxnSpLocks/>
              <a:stCxn id="63" idx="3"/>
              <a:endCxn id="63" idx="7"/>
            </p:cNvCxnSpPr>
            <p:nvPr/>
          </p:nvCxnSpPr>
          <p:spPr bwMode="auto">
            <a:xfrm flipV="1">
              <a:off x="3077538" y="2849285"/>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cxnSp>
          <p:nvCxnSpPr>
            <p:cNvPr id="66" name="直線コネクタ 65">
              <a:extLst>
                <a:ext uri="{FF2B5EF4-FFF2-40B4-BE49-F238E27FC236}">
                  <a16:creationId xmlns:a16="http://schemas.microsoft.com/office/drawing/2014/main" id="{65995F45-767F-C807-D8DA-39C3CE63F451}"/>
                </a:ext>
              </a:extLst>
            </p:cNvPr>
            <p:cNvCxnSpPr>
              <a:stCxn id="60" idx="1"/>
              <a:endCxn id="60" idx="5"/>
            </p:cNvCxnSpPr>
            <p:nvPr/>
          </p:nvCxnSpPr>
          <p:spPr bwMode="auto">
            <a:xfrm>
              <a:off x="4704794" y="3299922"/>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cxnSp>
          <p:nvCxnSpPr>
            <p:cNvPr id="67" name="直線コネクタ 66">
              <a:extLst>
                <a:ext uri="{FF2B5EF4-FFF2-40B4-BE49-F238E27FC236}">
                  <a16:creationId xmlns:a16="http://schemas.microsoft.com/office/drawing/2014/main" id="{3DF9DFCF-6EA5-9624-9B8C-1F4D20BE1AFA}"/>
                </a:ext>
              </a:extLst>
            </p:cNvPr>
            <p:cNvCxnSpPr>
              <a:cxnSpLocks/>
              <a:stCxn id="60" idx="3"/>
              <a:endCxn id="60" idx="7"/>
            </p:cNvCxnSpPr>
            <p:nvPr/>
          </p:nvCxnSpPr>
          <p:spPr bwMode="auto">
            <a:xfrm flipV="1">
              <a:off x="4704794" y="3299922"/>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grpSp>
      <p:sp>
        <p:nvSpPr>
          <p:cNvPr id="70" name="タイトル 1">
            <a:extLst>
              <a:ext uri="{FF2B5EF4-FFF2-40B4-BE49-F238E27FC236}">
                <a16:creationId xmlns:a16="http://schemas.microsoft.com/office/drawing/2014/main" id="{590DDC78-9C8B-A85D-FB46-E2FAA30B030B}"/>
              </a:ext>
            </a:extLst>
          </p:cNvPr>
          <p:cNvSpPr>
            <a:spLocks noGrp="1"/>
          </p:cNvSpPr>
          <p:nvPr>
            <p:ph type="title"/>
          </p:nvPr>
        </p:nvSpPr>
        <p:spPr>
          <a:xfrm>
            <a:off x="0" y="-1"/>
            <a:ext cx="9906000" cy="827999"/>
          </a:xfrm>
        </p:spPr>
        <p:txBody>
          <a:bodyPr bIns="108000"/>
          <a:lstStyle/>
          <a:p>
            <a:pPr>
              <a:lnSpc>
                <a:spcPct val="110000"/>
              </a:lnSpc>
            </a:pPr>
            <a:r>
              <a:rPr kumimoji="1" lang="en-US" altLang="ja-JP" dirty="0">
                <a:latin typeface="Meiryo UI" panose="020B0604030504040204" pitchFamily="50" charset="-128"/>
                <a:ea typeface="Meiryo UI" panose="020B0604030504040204" pitchFamily="50" charset="-128"/>
              </a:rPr>
              <a:t>2.</a:t>
            </a:r>
            <a:r>
              <a:rPr kumimoji="1" lang="ja-JP" altLang="en-US" dirty="0">
                <a:latin typeface="Meiryo UI" panose="020B0604030504040204" pitchFamily="50" charset="-128"/>
                <a:ea typeface="Meiryo UI" panose="020B0604030504040204" pitchFamily="50" charset="-128"/>
              </a:rPr>
              <a:t>オンライン資格確認（資格確認限定型：簡素な資格確認の仕組み）の</a:t>
            </a:r>
            <a:r>
              <a:rPr lang="ja-JP" altLang="en-US" dirty="0">
                <a:latin typeface="Meiryo UI" panose="020B0604030504040204" pitchFamily="50" charset="-128"/>
                <a:ea typeface="Meiryo UI" panose="020B0604030504040204" pitchFamily="50" charset="-128"/>
              </a:rPr>
              <a:t>概要</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60755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A39D77-88FF-052C-FDEB-2C8EFC830D9B}"/>
              </a:ext>
            </a:extLst>
          </p:cNvPr>
          <p:cNvSpPr>
            <a:spLocks noGrp="1"/>
          </p:cNvSpPr>
          <p:nvPr>
            <p:ph type="title"/>
          </p:nvPr>
        </p:nvSpPr>
        <p:spPr/>
        <p:txBody>
          <a:bodyPr bIns="108000"/>
          <a:lstStyle/>
          <a:p>
            <a:pPr>
              <a:lnSpc>
                <a:spcPct val="110000"/>
              </a:lnSpc>
            </a:pPr>
            <a:r>
              <a:rPr lang="ja-JP" altLang="en-US" sz="1400" dirty="0">
                <a:latin typeface="Meiryo UI" panose="020B0604030504040204" pitchFamily="50" charset="-128"/>
                <a:ea typeface="Meiryo UI" panose="020B0604030504040204" pitchFamily="50" charset="-128"/>
              </a:rPr>
              <a:t>オンライン資格確認（資格確認限定型）における</a:t>
            </a:r>
            <a:br>
              <a:rPr lang="en-US" altLang="ja-JP" sz="1800" dirty="0">
                <a:latin typeface="Meiryo UI" panose="020B0604030504040204" pitchFamily="50" charset="-128"/>
                <a:ea typeface="Meiryo UI" panose="020B0604030504040204" pitchFamily="50" charset="-128"/>
              </a:rPr>
            </a:br>
            <a:r>
              <a:rPr lang="ja-JP" altLang="en-US" sz="1810" dirty="0">
                <a:latin typeface="Meiryo UI" panose="020B0604030504040204" pitchFamily="50" charset="-128"/>
                <a:ea typeface="Meiryo UI" panose="020B0604030504040204" pitchFamily="50" charset="-128"/>
              </a:rPr>
              <a:t>パソコンの</a:t>
            </a:r>
            <a:r>
              <a:rPr kumimoji="1" lang="ja-JP" altLang="en-US" sz="1810" dirty="0">
                <a:latin typeface="Meiryo UI" panose="020B0604030504040204" pitchFamily="50" charset="-128"/>
                <a:ea typeface="Meiryo UI" panose="020B0604030504040204" pitchFamily="50" charset="-128"/>
              </a:rPr>
              <a:t>画面操作イメージ</a:t>
            </a:r>
          </a:p>
        </p:txBody>
      </p:sp>
      <p:sp>
        <p:nvSpPr>
          <p:cNvPr id="132" name="テキスト ボックス 131">
            <a:extLst>
              <a:ext uri="{FF2B5EF4-FFF2-40B4-BE49-F238E27FC236}">
                <a16:creationId xmlns:a16="http://schemas.microsoft.com/office/drawing/2014/main" id="{3C115AC6-CBAF-5B90-EE28-55A09ED5175B}"/>
              </a:ext>
            </a:extLst>
          </p:cNvPr>
          <p:cNvSpPr txBox="1"/>
          <p:nvPr/>
        </p:nvSpPr>
        <p:spPr>
          <a:xfrm>
            <a:off x="0" y="827998"/>
            <a:ext cx="9906000" cy="871717"/>
          </a:xfrm>
          <a:prstGeom prst="rect">
            <a:avLst/>
          </a:prstGeom>
          <a:solidFill>
            <a:schemeClr val="bg2"/>
          </a:solidFill>
          <a:ln w="12700">
            <a:noFill/>
            <a:miter lim="800000"/>
            <a:headEnd/>
            <a:tailEnd/>
          </a:ln>
        </p:spPr>
        <p:txBody>
          <a:bodyPr vert="horz" wrap="square" lIns="180000" tIns="46800" rIns="144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事前にポータルサイトを通じて、</a:t>
            </a:r>
            <a:r>
              <a:rPr kumimoji="0" lang="en-US" altLang="ja-JP" sz="1200" b="0" i="0" u="none" strike="noStrike" kern="0" cap="none" spc="0" normalizeH="0" baseline="0" noProof="0" dirty="0">
                <a:ln>
                  <a:noFill/>
                </a:ln>
                <a:solidFill>
                  <a:prstClr val="black"/>
                </a:solidFill>
                <a:effectLst/>
                <a:uLnTx/>
                <a:uFillTx/>
              </a:rPr>
              <a:t> </a:t>
            </a:r>
            <a:r>
              <a:rPr kumimoji="0" lang="ja-JP" altLang="en-US" sz="1200" b="0" i="0" u="none" strike="noStrike" kern="0" cap="none" spc="0" normalizeH="0" baseline="0" noProof="0" dirty="0">
                <a:ln>
                  <a:noFill/>
                </a:ln>
                <a:solidFill>
                  <a:prstClr val="black"/>
                </a:solidFill>
                <a:effectLst/>
                <a:uLnTx/>
                <a:uFillTx/>
              </a:rPr>
              <a:t>パソコン端末の認証・登録を行うとともに、資格確認を行うパソコンに「マイナ資格確認アプリ」をインストール</a:t>
            </a:r>
            <a:r>
              <a:rPr kumimoji="0" lang="ja-JP" altLang="en-US" sz="1200" b="0" i="0" u="none" strike="noStrike" kern="0" cap="none" spc="0" normalizeH="0" baseline="0" noProof="0" dirty="0">
                <a:ln>
                  <a:noFill/>
                </a:ln>
                <a:effectLst/>
                <a:uLnTx/>
                <a:uFillTx/>
              </a:rPr>
              <a:t>します</a:t>
            </a:r>
            <a:r>
              <a:rPr kumimoji="0" lang="ja-JP" altLang="en-US" sz="1200" b="0" i="0" u="none" strike="noStrike" kern="0" cap="none" spc="0" normalizeH="0" baseline="0" noProof="0" dirty="0">
                <a:ln>
                  <a:noFill/>
                </a:ln>
                <a:solidFill>
                  <a:prstClr val="black"/>
                </a:solidFill>
                <a:effectLst/>
                <a:uLnTx/>
                <a:uFillTx/>
              </a:rPr>
              <a:t>。</a:t>
            </a:r>
            <a:endParaRPr kumimoji="0" lang="en-US" altLang="ja-JP" sz="1200" b="0" i="0" u="none" strike="noStrike" kern="0" cap="none" spc="0" normalizeH="0" baseline="0" noProof="0" dirty="0">
              <a:ln>
                <a:noFill/>
              </a:ln>
              <a:solidFill>
                <a:prstClr val="black"/>
              </a:solidFill>
              <a:effectLst/>
              <a:uLnTx/>
              <a:uFillTx/>
            </a:endParaRPr>
          </a:p>
          <a:p>
            <a:pPr lvl="0" defTabSz="914400">
              <a:defRPr/>
            </a:pPr>
            <a:r>
              <a:rPr lang="ja-JP" altLang="en-US" kern="0" dirty="0">
                <a:solidFill>
                  <a:prstClr val="black"/>
                </a:solidFill>
              </a:rPr>
              <a:t>施設の担当者</a:t>
            </a:r>
            <a:r>
              <a:rPr kumimoji="0" lang="ja-JP" altLang="en-US" sz="1200" b="0" i="0" u="none" strike="noStrike" kern="0" cap="none" spc="0" normalizeH="0" baseline="0" noProof="0" dirty="0">
                <a:ln>
                  <a:noFill/>
                </a:ln>
                <a:solidFill>
                  <a:prstClr val="black"/>
                </a:solidFill>
                <a:effectLst/>
                <a:uLnTx/>
                <a:uFillTx/>
              </a:rPr>
              <a:t>による目視確認又は利用者による４桁の暗証番号の入力のいずれかを選択して本人確認を行った後に、パソコンに接続した市販の汎用カードリーダーを用いて、マイナンバーカードを</a:t>
            </a:r>
            <a:r>
              <a:rPr lang="ja-JP" altLang="en-US" kern="0" dirty="0">
                <a:solidFill>
                  <a:prstClr val="black"/>
                </a:solidFill>
              </a:rPr>
              <a:t>読み取</a:t>
            </a:r>
            <a:r>
              <a:rPr lang="ja-JP" altLang="en-US" kern="0" dirty="0"/>
              <a:t>ります。</a:t>
            </a:r>
            <a:endParaRPr kumimoji="0" lang="en-US" altLang="ja-JP" sz="1200" b="0" i="0" u="none" kern="0" cap="none" spc="0" normalizeH="0" baseline="0" noProof="0" dirty="0">
              <a:ln>
                <a:noFill/>
              </a:ln>
              <a:effectLst/>
              <a:uLnTx/>
              <a:uFillTx/>
            </a:endParaRPr>
          </a:p>
          <a:p>
            <a:pPr lvl="0" defTabSz="914400">
              <a:defRPr/>
            </a:pPr>
            <a:r>
              <a:rPr kumimoji="0" lang="ja-JP" altLang="en-US" sz="1200" b="0" i="0" u="none" strike="noStrike" kern="0" cap="none" spc="0" normalizeH="0" baseline="0" noProof="0" dirty="0">
                <a:ln>
                  <a:noFill/>
                </a:ln>
                <a:solidFill>
                  <a:prstClr val="black"/>
                </a:solidFill>
                <a:effectLst/>
                <a:uLnTx/>
                <a:uFillTx/>
              </a:rPr>
              <a:t>パソコン画面上に資格情報が表示され</a:t>
            </a:r>
            <a:r>
              <a:rPr kumimoji="0" lang="ja-JP" altLang="en-US" sz="1200" b="0" i="0" u="none" strike="noStrike" kern="0" cap="none" spc="0" normalizeH="0" baseline="0" noProof="0" dirty="0">
                <a:ln>
                  <a:noFill/>
                </a:ln>
                <a:effectLst/>
                <a:uLnTx/>
                <a:uFillTx/>
              </a:rPr>
              <a:t>ます</a:t>
            </a:r>
            <a:r>
              <a:rPr lang="ja-JP" altLang="en-US" kern="0" dirty="0">
                <a:solidFill>
                  <a:prstClr val="black"/>
                </a:solidFill>
              </a:rPr>
              <a:t>。</a:t>
            </a:r>
            <a:endParaRPr kumimoji="0" lang="ja-JP" altLang="en-US" sz="1200" b="0" i="0" u="none" strike="noStrike" kern="0" cap="none" spc="0" normalizeH="0" baseline="0" noProof="0" dirty="0">
              <a:ln>
                <a:noFill/>
              </a:ln>
              <a:solidFill>
                <a:prstClr val="black"/>
              </a:solidFill>
              <a:effectLst/>
              <a:uLnTx/>
              <a:uFillTx/>
            </a:endParaRPr>
          </a:p>
        </p:txBody>
      </p:sp>
      <p:sp>
        <p:nvSpPr>
          <p:cNvPr id="133" name="正方形/長方形 132">
            <a:extLst>
              <a:ext uri="{FF2B5EF4-FFF2-40B4-BE49-F238E27FC236}">
                <a16:creationId xmlns:a16="http://schemas.microsoft.com/office/drawing/2014/main" id="{2DA494AA-B362-C64D-C344-CC43F9CA6A7C}"/>
              </a:ext>
            </a:extLst>
          </p:cNvPr>
          <p:cNvSpPr/>
          <p:nvPr/>
        </p:nvSpPr>
        <p:spPr bwMode="auto">
          <a:xfrm>
            <a:off x="198163" y="2507255"/>
            <a:ext cx="3480972" cy="1730565"/>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1"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29E03ED-211A-4551-54A9-A944CCBFC2C3}"/>
              </a:ext>
            </a:extLst>
          </p:cNvPr>
          <p:cNvSpPr/>
          <p:nvPr/>
        </p:nvSpPr>
        <p:spPr bwMode="auto">
          <a:xfrm>
            <a:off x="6399241" y="2512781"/>
            <a:ext cx="3441833" cy="1766996"/>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1"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655620A0-C237-78A1-D933-007927126D59}"/>
              </a:ext>
            </a:extLst>
          </p:cNvPr>
          <p:cNvSpPr/>
          <p:nvPr/>
        </p:nvSpPr>
        <p:spPr bwMode="auto">
          <a:xfrm>
            <a:off x="3815537" y="2503850"/>
            <a:ext cx="2256927" cy="1733970"/>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1"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6" name="テキスト ボックス 135">
            <a:extLst>
              <a:ext uri="{FF2B5EF4-FFF2-40B4-BE49-F238E27FC236}">
                <a16:creationId xmlns:a16="http://schemas.microsoft.com/office/drawing/2014/main" id="{E5DD828E-8ED8-8532-F263-161053CE236B}"/>
              </a:ext>
            </a:extLst>
          </p:cNvPr>
          <p:cNvSpPr txBox="1">
            <a:spLocks noChangeAspect="1"/>
          </p:cNvSpPr>
          <p:nvPr/>
        </p:nvSpPr>
        <p:spPr>
          <a:xfrm>
            <a:off x="4112446" y="4729157"/>
            <a:ext cx="2505686" cy="262367"/>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4"/>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資格情報を確認する。</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20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137" name="テキスト ボックス 136">
            <a:extLst>
              <a:ext uri="{FF2B5EF4-FFF2-40B4-BE49-F238E27FC236}">
                <a16:creationId xmlns:a16="http://schemas.microsoft.com/office/drawing/2014/main" id="{8672DE02-97CC-EBC8-D386-A58F93B07CC0}"/>
              </a:ext>
            </a:extLst>
          </p:cNvPr>
          <p:cNvSpPr txBox="1">
            <a:spLocks noChangeAspect="1"/>
          </p:cNvSpPr>
          <p:nvPr/>
        </p:nvSpPr>
        <p:spPr>
          <a:xfrm>
            <a:off x="198164" y="4726680"/>
            <a:ext cx="3727826" cy="243479"/>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3"/>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施設の担当者がパソコンに接続した汎用カードリーダーを用いて利用者のマイナンバーカードを読み取る。</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p:txBody>
      </p:sp>
      <p:sp>
        <p:nvSpPr>
          <p:cNvPr id="138" name="山形 706">
            <a:extLst>
              <a:ext uri="{FF2B5EF4-FFF2-40B4-BE49-F238E27FC236}">
                <a16:creationId xmlns:a16="http://schemas.microsoft.com/office/drawing/2014/main" id="{2795CAC1-125D-9C65-1C49-E7554AE90092}"/>
              </a:ext>
            </a:extLst>
          </p:cNvPr>
          <p:cNvSpPr>
            <a:spLocks/>
          </p:cNvSpPr>
          <p:nvPr/>
        </p:nvSpPr>
        <p:spPr>
          <a:xfrm>
            <a:off x="4057060" y="4430191"/>
            <a:ext cx="2448000"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資格情報の確認</a:t>
            </a:r>
          </a:p>
        </p:txBody>
      </p:sp>
      <p:sp>
        <p:nvSpPr>
          <p:cNvPr id="139" name="山形 706">
            <a:extLst>
              <a:ext uri="{FF2B5EF4-FFF2-40B4-BE49-F238E27FC236}">
                <a16:creationId xmlns:a16="http://schemas.microsoft.com/office/drawing/2014/main" id="{6C488AD1-7F98-F67E-B9E2-708545F4D930}"/>
              </a:ext>
            </a:extLst>
          </p:cNvPr>
          <p:cNvSpPr>
            <a:spLocks/>
          </p:cNvSpPr>
          <p:nvPr/>
        </p:nvSpPr>
        <p:spPr>
          <a:xfrm>
            <a:off x="3743989" y="1844824"/>
            <a:ext cx="6097086"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本人確認の認証方法の選択・確認</a:t>
            </a:r>
          </a:p>
        </p:txBody>
      </p:sp>
      <p:sp>
        <p:nvSpPr>
          <p:cNvPr id="140" name="ホームベース 308">
            <a:extLst>
              <a:ext uri="{FF2B5EF4-FFF2-40B4-BE49-F238E27FC236}">
                <a16:creationId xmlns:a16="http://schemas.microsoft.com/office/drawing/2014/main" id="{23CCD0F7-6DB3-5D1B-2737-76552CFA7CB4}"/>
              </a:ext>
            </a:extLst>
          </p:cNvPr>
          <p:cNvSpPr>
            <a:spLocks/>
          </p:cNvSpPr>
          <p:nvPr/>
        </p:nvSpPr>
        <p:spPr>
          <a:xfrm>
            <a:off x="205586" y="1844824"/>
            <a:ext cx="3538397" cy="324000"/>
          </a:xfrm>
          <a:prstGeom prst="homePlate">
            <a:avLst>
              <a:gd name="adj" fmla="val 22491"/>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初期設定</a:t>
            </a:r>
          </a:p>
        </p:txBody>
      </p:sp>
      <p:sp>
        <p:nvSpPr>
          <p:cNvPr id="141" name="山形 706">
            <a:extLst>
              <a:ext uri="{FF2B5EF4-FFF2-40B4-BE49-F238E27FC236}">
                <a16:creationId xmlns:a16="http://schemas.microsoft.com/office/drawing/2014/main" id="{C2D050DD-D7FE-9902-4CEB-CF3962BD262E}"/>
              </a:ext>
            </a:extLst>
          </p:cNvPr>
          <p:cNvSpPr>
            <a:spLocks/>
          </p:cNvSpPr>
          <p:nvPr/>
        </p:nvSpPr>
        <p:spPr>
          <a:xfrm>
            <a:off x="344652" y="4430191"/>
            <a:ext cx="3716371"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マイナンバーカードの読み取り</a:t>
            </a:r>
          </a:p>
        </p:txBody>
      </p:sp>
      <p:cxnSp>
        <p:nvCxnSpPr>
          <p:cNvPr id="142" name="直線コネクタ 141">
            <a:extLst>
              <a:ext uri="{FF2B5EF4-FFF2-40B4-BE49-F238E27FC236}">
                <a16:creationId xmlns:a16="http://schemas.microsoft.com/office/drawing/2014/main" id="{4F374D63-1B82-E1B7-537D-C91FF83B4920}"/>
              </a:ext>
            </a:extLst>
          </p:cNvPr>
          <p:cNvCxnSpPr>
            <a:cxnSpLocks noChangeAspect="1"/>
          </p:cNvCxnSpPr>
          <p:nvPr/>
        </p:nvCxnSpPr>
        <p:spPr>
          <a:xfrm flipV="1">
            <a:off x="4039061" y="4784135"/>
            <a:ext cx="0" cy="1758017"/>
          </a:xfrm>
          <a:prstGeom prst="line">
            <a:avLst/>
          </a:prstGeom>
          <a:noFill/>
          <a:ln w="12700" cap="flat" cmpd="sng" algn="ctr">
            <a:solidFill>
              <a:srgbClr val="7500C0"/>
            </a:solidFill>
            <a:prstDash val="sysDash"/>
          </a:ln>
          <a:effectLst/>
        </p:spPr>
      </p:cxnSp>
      <p:cxnSp>
        <p:nvCxnSpPr>
          <p:cNvPr id="143" name="直線コネクタ 142">
            <a:extLst>
              <a:ext uri="{FF2B5EF4-FFF2-40B4-BE49-F238E27FC236}">
                <a16:creationId xmlns:a16="http://schemas.microsoft.com/office/drawing/2014/main" id="{F1DC3FF9-8F21-EC08-5FDF-28D18FB3E7DC}"/>
              </a:ext>
            </a:extLst>
          </p:cNvPr>
          <p:cNvCxnSpPr>
            <a:cxnSpLocks noChangeAspect="1"/>
          </p:cNvCxnSpPr>
          <p:nvPr/>
        </p:nvCxnSpPr>
        <p:spPr>
          <a:xfrm flipV="1">
            <a:off x="3753513" y="2126663"/>
            <a:ext cx="0" cy="2232000"/>
          </a:xfrm>
          <a:prstGeom prst="line">
            <a:avLst/>
          </a:prstGeom>
          <a:noFill/>
          <a:ln w="12700" cap="flat" cmpd="sng" algn="ctr">
            <a:solidFill>
              <a:srgbClr val="7500C0"/>
            </a:solidFill>
            <a:prstDash val="sysDash"/>
          </a:ln>
          <a:effectLst/>
        </p:spPr>
      </p:cxnSp>
      <p:sp>
        <p:nvSpPr>
          <p:cNvPr id="144" name="テキスト ボックス 143">
            <a:extLst>
              <a:ext uri="{FF2B5EF4-FFF2-40B4-BE49-F238E27FC236}">
                <a16:creationId xmlns:a16="http://schemas.microsoft.com/office/drawing/2014/main" id="{516864F7-FA75-9124-FF81-A1BF293FAF23}"/>
              </a:ext>
            </a:extLst>
          </p:cNvPr>
          <p:cNvSpPr txBox="1">
            <a:spLocks noChangeAspect="1"/>
          </p:cNvSpPr>
          <p:nvPr/>
        </p:nvSpPr>
        <p:spPr>
          <a:xfrm>
            <a:off x="3745305" y="2139946"/>
            <a:ext cx="6257436" cy="367310"/>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2"/>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施設の担当者が利用者の資格確認を行う。本人確認は（</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）職員による目視確認、（</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）利用者による４桁の暗証番号の入力のいずれかを選択して行う。（本人確認の認証方法</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は設定メニューから切り替え可能）</a:t>
            </a:r>
            <a:endParaRPr kumimoji="1" lang="en-US" altLang="ja-JP"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45" name="テキスト ボックス 144">
            <a:extLst>
              <a:ext uri="{FF2B5EF4-FFF2-40B4-BE49-F238E27FC236}">
                <a16:creationId xmlns:a16="http://schemas.microsoft.com/office/drawing/2014/main" id="{9124FEC8-08C0-2DB5-97A1-ECA50CE6D102}"/>
              </a:ext>
            </a:extLst>
          </p:cNvPr>
          <p:cNvSpPr txBox="1">
            <a:spLocks noChangeAspect="1"/>
          </p:cNvSpPr>
          <p:nvPr/>
        </p:nvSpPr>
        <p:spPr>
          <a:xfrm>
            <a:off x="109045" y="2139946"/>
            <a:ext cx="3615894" cy="390536"/>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事前の準備として、施設においてパソコン端末の登録やアプリケーションのインストール等のセットアップ作業を行う。</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endParaRPr kumimoji="1" lang="en-US" altLang="ja-JP" sz="1000" b="1" i="0" u="none" strike="noStrike" kern="120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41243F63-F344-3D5C-D86A-93CA6E447FF6}"/>
              </a:ext>
            </a:extLst>
          </p:cNvPr>
          <p:cNvSpPr/>
          <p:nvPr/>
        </p:nvSpPr>
        <p:spPr>
          <a:xfrm>
            <a:off x="284023" y="3260123"/>
            <a:ext cx="933450" cy="392253"/>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パソコン端末登録</a:t>
            </a:r>
          </a:p>
        </p:txBody>
      </p:sp>
      <p:sp>
        <p:nvSpPr>
          <p:cNvPr id="147" name="正方形/長方形 146">
            <a:extLst>
              <a:ext uri="{FF2B5EF4-FFF2-40B4-BE49-F238E27FC236}">
                <a16:creationId xmlns:a16="http://schemas.microsoft.com/office/drawing/2014/main" id="{A6746863-1CF4-E117-4AEF-0C9AEE0A67B1}"/>
              </a:ext>
            </a:extLst>
          </p:cNvPr>
          <p:cNvSpPr/>
          <p:nvPr/>
        </p:nvSpPr>
        <p:spPr>
          <a:xfrm>
            <a:off x="292431" y="3728842"/>
            <a:ext cx="933450" cy="392253"/>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アプリ</a:t>
            </a:r>
            <a:br>
              <a:rPr kumimoji="1"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インストール</a:t>
            </a:r>
          </a:p>
        </p:txBody>
      </p:sp>
      <p:sp>
        <p:nvSpPr>
          <p:cNvPr id="148" name="テキスト ボックス 147">
            <a:extLst>
              <a:ext uri="{FF2B5EF4-FFF2-40B4-BE49-F238E27FC236}">
                <a16:creationId xmlns:a16="http://schemas.microsoft.com/office/drawing/2014/main" id="{B1B70D8E-07FD-D494-2924-C61B08DE9F68}"/>
              </a:ext>
            </a:extLst>
          </p:cNvPr>
          <p:cNvSpPr txBox="1"/>
          <p:nvPr/>
        </p:nvSpPr>
        <p:spPr>
          <a:xfrm>
            <a:off x="3995101" y="3849274"/>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cxnSp>
        <p:nvCxnSpPr>
          <p:cNvPr id="149" name="直線矢印コネクタ 148">
            <a:extLst>
              <a:ext uri="{FF2B5EF4-FFF2-40B4-BE49-F238E27FC236}">
                <a16:creationId xmlns:a16="http://schemas.microsoft.com/office/drawing/2014/main" id="{25B611F8-F15E-142D-0D01-FE13C76700FC}"/>
              </a:ext>
            </a:extLst>
          </p:cNvPr>
          <p:cNvCxnSpPr>
            <a:cxnSpLocks/>
          </p:cNvCxnSpPr>
          <p:nvPr/>
        </p:nvCxnSpPr>
        <p:spPr>
          <a:xfrm>
            <a:off x="1268578" y="3435989"/>
            <a:ext cx="538871" cy="0"/>
          </a:xfrm>
          <a:prstGeom prst="straightConnector1">
            <a:avLst/>
          </a:prstGeom>
          <a:noFill/>
          <a:ln w="28575" cap="flat" cmpd="sng" algn="ctr">
            <a:solidFill>
              <a:sysClr val="window" lastClr="FFFFFF">
                <a:lumMod val="50000"/>
              </a:sysClr>
            </a:solidFill>
            <a:prstDash val="solid"/>
            <a:tailEnd type="triangle"/>
          </a:ln>
          <a:effectLst/>
        </p:spPr>
      </p:cxnSp>
      <p:sp>
        <p:nvSpPr>
          <p:cNvPr id="150" name="テキスト ボックス 149">
            <a:extLst>
              <a:ext uri="{FF2B5EF4-FFF2-40B4-BE49-F238E27FC236}">
                <a16:creationId xmlns:a16="http://schemas.microsoft.com/office/drawing/2014/main" id="{E243CC55-8457-F766-E1B1-A4CCDB1C2D86}"/>
              </a:ext>
            </a:extLst>
          </p:cNvPr>
          <p:cNvSpPr txBox="1"/>
          <p:nvPr/>
        </p:nvSpPr>
        <p:spPr>
          <a:xfrm>
            <a:off x="1578810" y="2759085"/>
            <a:ext cx="2088523"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パスワードを入力し、ログインする</a:t>
            </a:r>
          </a:p>
        </p:txBody>
      </p:sp>
      <p:sp>
        <p:nvSpPr>
          <p:cNvPr id="151" name="テキスト ボックス 150">
            <a:extLst>
              <a:ext uri="{FF2B5EF4-FFF2-40B4-BE49-F238E27FC236}">
                <a16:creationId xmlns:a16="http://schemas.microsoft.com/office/drawing/2014/main" id="{9811CB75-7249-E5CA-81DB-5D2D0E18D173}"/>
              </a:ext>
            </a:extLst>
          </p:cNvPr>
          <p:cNvSpPr txBox="1"/>
          <p:nvPr/>
        </p:nvSpPr>
        <p:spPr>
          <a:xfrm>
            <a:off x="1836023" y="3877268"/>
            <a:ext cx="153669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（ログイン画面）</a:t>
            </a:r>
          </a:p>
        </p:txBody>
      </p:sp>
      <p:sp>
        <p:nvSpPr>
          <p:cNvPr id="152" name="テキスト ボックス 151">
            <a:extLst>
              <a:ext uri="{FF2B5EF4-FFF2-40B4-BE49-F238E27FC236}">
                <a16:creationId xmlns:a16="http://schemas.microsoft.com/office/drawing/2014/main" id="{7FF40077-45FD-6595-5BE6-D526BB248F71}"/>
              </a:ext>
            </a:extLst>
          </p:cNvPr>
          <p:cNvSpPr txBox="1"/>
          <p:nvPr/>
        </p:nvSpPr>
        <p:spPr>
          <a:xfrm>
            <a:off x="4322529" y="2503849"/>
            <a:ext cx="116193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：目視確認</a:t>
            </a:r>
          </a:p>
        </p:txBody>
      </p:sp>
      <p:sp>
        <p:nvSpPr>
          <p:cNvPr id="153" name="テキスト ボックス 152">
            <a:extLst>
              <a:ext uri="{FF2B5EF4-FFF2-40B4-BE49-F238E27FC236}">
                <a16:creationId xmlns:a16="http://schemas.microsoft.com/office/drawing/2014/main" id="{94EDFE33-902D-B013-2B8C-187C4513C402}"/>
              </a:ext>
            </a:extLst>
          </p:cNvPr>
          <p:cNvSpPr txBox="1"/>
          <p:nvPr/>
        </p:nvSpPr>
        <p:spPr>
          <a:xfrm>
            <a:off x="7146607" y="2505436"/>
            <a:ext cx="194709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a:t>
            </a: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：４桁の暗証番号入力</a:t>
            </a:r>
          </a:p>
        </p:txBody>
      </p:sp>
      <p:cxnSp>
        <p:nvCxnSpPr>
          <p:cNvPr id="155" name="直線矢印コネクタ 154">
            <a:extLst>
              <a:ext uri="{FF2B5EF4-FFF2-40B4-BE49-F238E27FC236}">
                <a16:creationId xmlns:a16="http://schemas.microsoft.com/office/drawing/2014/main" id="{39BAFD6E-16DB-D0D6-A7B6-548E50350162}"/>
              </a:ext>
            </a:extLst>
          </p:cNvPr>
          <p:cNvCxnSpPr>
            <a:cxnSpLocks/>
          </p:cNvCxnSpPr>
          <p:nvPr/>
        </p:nvCxnSpPr>
        <p:spPr>
          <a:xfrm>
            <a:off x="7915660" y="3465102"/>
            <a:ext cx="311629" cy="0"/>
          </a:xfrm>
          <a:prstGeom prst="straightConnector1">
            <a:avLst/>
          </a:prstGeom>
          <a:noFill/>
          <a:ln w="28575" cap="flat" cmpd="sng" algn="ctr">
            <a:solidFill>
              <a:sysClr val="window" lastClr="FFFFFF">
                <a:lumMod val="50000"/>
              </a:sysClr>
            </a:solidFill>
            <a:prstDash val="solid"/>
            <a:tailEnd type="triangle"/>
          </a:ln>
          <a:effectLst/>
        </p:spPr>
      </p:cxnSp>
      <p:sp>
        <p:nvSpPr>
          <p:cNvPr id="156" name="テキスト ボックス 155">
            <a:extLst>
              <a:ext uri="{FF2B5EF4-FFF2-40B4-BE49-F238E27FC236}">
                <a16:creationId xmlns:a16="http://schemas.microsoft.com/office/drawing/2014/main" id="{3EF36533-74CF-EB5E-C638-B5555C82E930}"/>
              </a:ext>
            </a:extLst>
          </p:cNvPr>
          <p:cNvSpPr txBox="1"/>
          <p:nvPr/>
        </p:nvSpPr>
        <p:spPr>
          <a:xfrm>
            <a:off x="388076" y="5876502"/>
            <a:ext cx="1125625"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（読み取り画面）</a:t>
            </a:r>
          </a:p>
        </p:txBody>
      </p:sp>
      <p:sp>
        <p:nvSpPr>
          <p:cNvPr id="157" name="テキスト ボックス 156">
            <a:extLst>
              <a:ext uri="{FF2B5EF4-FFF2-40B4-BE49-F238E27FC236}">
                <a16:creationId xmlns:a16="http://schemas.microsoft.com/office/drawing/2014/main" id="{5742DFC3-971B-E209-E8F5-B64E947717FF}"/>
              </a:ext>
            </a:extLst>
          </p:cNvPr>
          <p:cNvSpPr txBox="1"/>
          <p:nvPr/>
        </p:nvSpPr>
        <p:spPr>
          <a:xfrm>
            <a:off x="4655873" y="6138112"/>
            <a:ext cx="153669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（資格確認結果画面）</a:t>
            </a:r>
          </a:p>
        </p:txBody>
      </p:sp>
      <p:sp>
        <p:nvSpPr>
          <p:cNvPr id="158" name="テキスト ボックス 157">
            <a:extLst>
              <a:ext uri="{FF2B5EF4-FFF2-40B4-BE49-F238E27FC236}">
                <a16:creationId xmlns:a16="http://schemas.microsoft.com/office/drawing/2014/main" id="{DF5C4A59-F481-51C4-904A-28CB0289E7E3}"/>
              </a:ext>
            </a:extLst>
          </p:cNvPr>
          <p:cNvSpPr txBox="1"/>
          <p:nvPr/>
        </p:nvSpPr>
        <p:spPr>
          <a:xfrm>
            <a:off x="292431" y="2488445"/>
            <a:ext cx="933451" cy="2616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初期設定</a:t>
            </a:r>
          </a:p>
        </p:txBody>
      </p:sp>
      <p:pic>
        <p:nvPicPr>
          <p:cNvPr id="159" name="図 158">
            <a:extLst>
              <a:ext uri="{FF2B5EF4-FFF2-40B4-BE49-F238E27FC236}">
                <a16:creationId xmlns:a16="http://schemas.microsoft.com/office/drawing/2014/main" id="{E4E114D2-BFD9-9286-DD6A-A6A802C20D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870" y="2652266"/>
            <a:ext cx="538536" cy="457651"/>
          </a:xfrm>
          <a:prstGeom prst="rect">
            <a:avLst/>
          </a:prstGeom>
        </p:spPr>
      </p:pic>
      <p:sp>
        <p:nvSpPr>
          <p:cNvPr id="160" name="テキスト ボックス 2">
            <a:extLst>
              <a:ext uri="{FF2B5EF4-FFF2-40B4-BE49-F238E27FC236}">
                <a16:creationId xmlns:a16="http://schemas.microsoft.com/office/drawing/2014/main" id="{495FC5D5-E96A-C410-4CCD-47B3C73B93A7}"/>
              </a:ext>
            </a:extLst>
          </p:cNvPr>
          <p:cNvSpPr txBox="1"/>
          <p:nvPr/>
        </p:nvSpPr>
        <p:spPr>
          <a:xfrm>
            <a:off x="408441" y="3041587"/>
            <a:ext cx="912994" cy="23468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pic>
        <p:nvPicPr>
          <p:cNvPr id="161" name="図 160">
            <a:extLst>
              <a:ext uri="{FF2B5EF4-FFF2-40B4-BE49-F238E27FC236}">
                <a16:creationId xmlns:a16="http://schemas.microsoft.com/office/drawing/2014/main" id="{E22FF17A-0CB8-B488-3EF5-DA7DE89D1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9624" y="3551378"/>
            <a:ext cx="538536" cy="457651"/>
          </a:xfrm>
          <a:prstGeom prst="rect">
            <a:avLst/>
          </a:prstGeom>
        </p:spPr>
      </p:pic>
      <p:sp>
        <p:nvSpPr>
          <p:cNvPr id="162" name="テキスト ボックス 2">
            <a:extLst>
              <a:ext uri="{FF2B5EF4-FFF2-40B4-BE49-F238E27FC236}">
                <a16:creationId xmlns:a16="http://schemas.microsoft.com/office/drawing/2014/main" id="{422222D0-3C5C-1711-3F87-CB2AD3153A17}"/>
              </a:ext>
            </a:extLst>
          </p:cNvPr>
          <p:cNvSpPr txBox="1"/>
          <p:nvPr/>
        </p:nvSpPr>
        <p:spPr>
          <a:xfrm>
            <a:off x="5016745" y="3993739"/>
            <a:ext cx="935436" cy="18652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sp>
        <p:nvSpPr>
          <p:cNvPr id="163" name="テキスト ボックス 162">
            <a:extLst>
              <a:ext uri="{FF2B5EF4-FFF2-40B4-BE49-F238E27FC236}">
                <a16:creationId xmlns:a16="http://schemas.microsoft.com/office/drawing/2014/main" id="{2EC902A7-6376-2CC7-B9AA-1DCC25B57BB7}"/>
              </a:ext>
            </a:extLst>
          </p:cNvPr>
          <p:cNvSpPr txBox="1"/>
          <p:nvPr/>
        </p:nvSpPr>
        <p:spPr>
          <a:xfrm>
            <a:off x="3848426" y="2770145"/>
            <a:ext cx="2197586"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認証選択を押下し、目視で本人確認を行う</a:t>
            </a:r>
          </a:p>
        </p:txBody>
      </p:sp>
      <p:pic>
        <p:nvPicPr>
          <p:cNvPr id="164" name="図 163">
            <a:extLst>
              <a:ext uri="{FF2B5EF4-FFF2-40B4-BE49-F238E27FC236}">
                <a16:creationId xmlns:a16="http://schemas.microsoft.com/office/drawing/2014/main" id="{3CBE14F3-45D9-4425-B0F4-3E54B1DD0B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5106" y="3606740"/>
            <a:ext cx="538536" cy="457651"/>
          </a:xfrm>
          <a:prstGeom prst="rect">
            <a:avLst/>
          </a:prstGeom>
        </p:spPr>
      </p:pic>
      <p:sp>
        <p:nvSpPr>
          <p:cNvPr id="165" name="テキスト ボックス 2">
            <a:extLst>
              <a:ext uri="{FF2B5EF4-FFF2-40B4-BE49-F238E27FC236}">
                <a16:creationId xmlns:a16="http://schemas.microsoft.com/office/drawing/2014/main" id="{8C31CBF1-29FE-EB78-446E-3A3F5A442C3A}"/>
              </a:ext>
            </a:extLst>
          </p:cNvPr>
          <p:cNvSpPr txBox="1"/>
          <p:nvPr/>
        </p:nvSpPr>
        <p:spPr>
          <a:xfrm>
            <a:off x="7248576" y="4012639"/>
            <a:ext cx="909183" cy="190666"/>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sp>
        <p:nvSpPr>
          <p:cNvPr id="166" name="テキスト ボックス 165">
            <a:extLst>
              <a:ext uri="{FF2B5EF4-FFF2-40B4-BE49-F238E27FC236}">
                <a16:creationId xmlns:a16="http://schemas.microsoft.com/office/drawing/2014/main" id="{70F281B1-4BB3-227D-01DB-40C0634AFC61}"/>
              </a:ext>
            </a:extLst>
          </p:cNvPr>
          <p:cNvSpPr txBox="1"/>
          <p:nvPr/>
        </p:nvSpPr>
        <p:spPr>
          <a:xfrm>
            <a:off x="6792030" y="2736556"/>
            <a:ext cx="265625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施設の担当者等が認証選択を押下し、利用者が４桁の暗証番号を入力する</a:t>
            </a:r>
          </a:p>
        </p:txBody>
      </p:sp>
      <p:pic>
        <p:nvPicPr>
          <p:cNvPr id="167" name="Picture 11" descr="MC900432610[1]">
            <a:extLst>
              <a:ext uri="{FF2B5EF4-FFF2-40B4-BE49-F238E27FC236}">
                <a16:creationId xmlns:a16="http://schemas.microsoft.com/office/drawing/2014/main" id="{A137F73D-7473-A6F8-6605-E7213F2C6C9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323577" y="3589317"/>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8" name="テキスト ボックス 2">
            <a:extLst>
              <a:ext uri="{FF2B5EF4-FFF2-40B4-BE49-F238E27FC236}">
                <a16:creationId xmlns:a16="http://schemas.microsoft.com/office/drawing/2014/main" id="{05817E97-ECDF-A947-7E73-282263C2DC51}"/>
              </a:ext>
            </a:extLst>
          </p:cNvPr>
          <p:cNvSpPr txBox="1"/>
          <p:nvPr/>
        </p:nvSpPr>
        <p:spPr>
          <a:xfrm>
            <a:off x="9142392" y="3958735"/>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sp>
        <p:nvSpPr>
          <p:cNvPr id="169" name="テキスト ボックス 168">
            <a:extLst>
              <a:ext uri="{FF2B5EF4-FFF2-40B4-BE49-F238E27FC236}">
                <a16:creationId xmlns:a16="http://schemas.microsoft.com/office/drawing/2014/main" id="{F3A7DB31-6AEC-4401-41BB-D6884A3D8308}"/>
              </a:ext>
            </a:extLst>
          </p:cNvPr>
          <p:cNvSpPr txBox="1"/>
          <p:nvPr/>
        </p:nvSpPr>
        <p:spPr>
          <a:xfrm>
            <a:off x="6485717" y="3720372"/>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pic>
        <p:nvPicPr>
          <p:cNvPr id="170" name="図 169">
            <a:extLst>
              <a:ext uri="{FF2B5EF4-FFF2-40B4-BE49-F238E27FC236}">
                <a16:creationId xmlns:a16="http://schemas.microsoft.com/office/drawing/2014/main" id="{977EB303-E6DF-C67A-5B59-3657B5084C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049" y="5677958"/>
            <a:ext cx="538536" cy="457651"/>
          </a:xfrm>
          <a:prstGeom prst="rect">
            <a:avLst/>
          </a:prstGeom>
        </p:spPr>
      </p:pic>
      <p:sp>
        <p:nvSpPr>
          <p:cNvPr id="171" name="テキスト ボックス 2">
            <a:extLst>
              <a:ext uri="{FF2B5EF4-FFF2-40B4-BE49-F238E27FC236}">
                <a16:creationId xmlns:a16="http://schemas.microsoft.com/office/drawing/2014/main" id="{32A8870B-2CD1-DAE6-F795-25F457D24856}"/>
              </a:ext>
            </a:extLst>
          </p:cNvPr>
          <p:cNvSpPr txBox="1"/>
          <p:nvPr/>
        </p:nvSpPr>
        <p:spPr>
          <a:xfrm>
            <a:off x="1285986" y="6077188"/>
            <a:ext cx="971917" cy="17855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grpSp>
        <p:nvGrpSpPr>
          <p:cNvPr id="172" name="グループ化 171">
            <a:extLst>
              <a:ext uri="{FF2B5EF4-FFF2-40B4-BE49-F238E27FC236}">
                <a16:creationId xmlns:a16="http://schemas.microsoft.com/office/drawing/2014/main" id="{FDA67635-5337-A896-61DA-62078984C4EA}"/>
              </a:ext>
            </a:extLst>
          </p:cNvPr>
          <p:cNvGrpSpPr/>
          <p:nvPr/>
        </p:nvGrpSpPr>
        <p:grpSpPr>
          <a:xfrm>
            <a:off x="2240280" y="5339892"/>
            <a:ext cx="1820743" cy="591206"/>
            <a:chOff x="1294148" y="5381420"/>
            <a:chExt cx="1820743" cy="591206"/>
          </a:xfrm>
        </p:grpSpPr>
        <p:cxnSp>
          <p:nvCxnSpPr>
            <p:cNvPr id="173" name="直線矢印コネクタ 172">
              <a:extLst>
                <a:ext uri="{FF2B5EF4-FFF2-40B4-BE49-F238E27FC236}">
                  <a16:creationId xmlns:a16="http://schemas.microsoft.com/office/drawing/2014/main" id="{79EB8C6C-96E0-C3B8-D61A-87C0B8E6FC74}"/>
                </a:ext>
              </a:extLst>
            </p:cNvPr>
            <p:cNvCxnSpPr>
              <a:cxnSpLocks/>
            </p:cNvCxnSpPr>
            <p:nvPr/>
          </p:nvCxnSpPr>
          <p:spPr>
            <a:xfrm>
              <a:off x="1294148" y="5598887"/>
              <a:ext cx="1132437" cy="0"/>
            </a:xfrm>
            <a:prstGeom prst="straightConnector1">
              <a:avLst/>
            </a:prstGeom>
            <a:noFill/>
            <a:ln w="28575" cap="flat" cmpd="sng" algn="ctr">
              <a:solidFill>
                <a:sysClr val="window" lastClr="FFFFFF">
                  <a:lumMod val="50000"/>
                </a:sysClr>
              </a:solidFill>
              <a:prstDash val="solid"/>
              <a:tailEnd type="triangle"/>
            </a:ln>
            <a:effectLst/>
          </p:spPr>
        </p:cxnSp>
        <p:pic>
          <p:nvPicPr>
            <p:cNvPr id="174" name="Picture 11" descr="MC900432610[1]">
              <a:extLst>
                <a:ext uri="{FF2B5EF4-FFF2-40B4-BE49-F238E27FC236}">
                  <a16:creationId xmlns:a16="http://schemas.microsoft.com/office/drawing/2014/main" id="{B34EC974-BFEC-0BDE-2265-DB9A5DA17BA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24410" y="5381420"/>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 name="テキスト ボックス 2">
              <a:extLst>
                <a:ext uri="{FF2B5EF4-FFF2-40B4-BE49-F238E27FC236}">
                  <a16:creationId xmlns:a16="http://schemas.microsoft.com/office/drawing/2014/main" id="{211120BB-5347-30C1-48DD-735D20CF5DDF}"/>
                </a:ext>
              </a:extLst>
            </p:cNvPr>
            <p:cNvSpPr txBox="1"/>
            <p:nvPr/>
          </p:nvSpPr>
          <p:spPr>
            <a:xfrm>
              <a:off x="2348727" y="5731641"/>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grpSp>
      <p:grpSp>
        <p:nvGrpSpPr>
          <p:cNvPr id="177" name="グループ化 176">
            <a:extLst>
              <a:ext uri="{FF2B5EF4-FFF2-40B4-BE49-F238E27FC236}">
                <a16:creationId xmlns:a16="http://schemas.microsoft.com/office/drawing/2014/main" id="{6888B117-179C-726C-44F8-805F5879358A}"/>
              </a:ext>
            </a:extLst>
          </p:cNvPr>
          <p:cNvGrpSpPr/>
          <p:nvPr/>
        </p:nvGrpSpPr>
        <p:grpSpPr>
          <a:xfrm>
            <a:off x="6401734" y="5779005"/>
            <a:ext cx="920046" cy="590878"/>
            <a:chOff x="4004392" y="5674235"/>
            <a:chExt cx="920046" cy="590878"/>
          </a:xfrm>
        </p:grpSpPr>
        <p:pic>
          <p:nvPicPr>
            <p:cNvPr id="178" name="図 177">
              <a:extLst>
                <a:ext uri="{FF2B5EF4-FFF2-40B4-BE49-F238E27FC236}">
                  <a16:creationId xmlns:a16="http://schemas.microsoft.com/office/drawing/2014/main" id="{853B0112-10AF-EB1F-E314-4AA289141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5147" y="5674235"/>
              <a:ext cx="538536" cy="457651"/>
            </a:xfrm>
            <a:prstGeom prst="rect">
              <a:avLst/>
            </a:prstGeom>
          </p:spPr>
        </p:pic>
        <p:sp>
          <p:nvSpPr>
            <p:cNvPr id="179" name="テキスト ボックス 2">
              <a:extLst>
                <a:ext uri="{FF2B5EF4-FFF2-40B4-BE49-F238E27FC236}">
                  <a16:creationId xmlns:a16="http://schemas.microsoft.com/office/drawing/2014/main" id="{D39AD3C3-2865-9688-4152-743AAC9AFAD7}"/>
                </a:ext>
              </a:extLst>
            </p:cNvPr>
            <p:cNvSpPr txBox="1"/>
            <p:nvPr/>
          </p:nvSpPr>
          <p:spPr>
            <a:xfrm>
              <a:off x="4004392" y="6079883"/>
              <a:ext cx="920046" cy="18523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grpSp>
      <p:sp>
        <p:nvSpPr>
          <p:cNvPr id="180" name="テキスト ボックス 179">
            <a:extLst>
              <a:ext uri="{FF2B5EF4-FFF2-40B4-BE49-F238E27FC236}">
                <a16:creationId xmlns:a16="http://schemas.microsoft.com/office/drawing/2014/main" id="{2E3D56EA-72E2-464B-76DC-6085D6FE5A3B}"/>
              </a:ext>
            </a:extLst>
          </p:cNvPr>
          <p:cNvSpPr txBox="1"/>
          <p:nvPr/>
        </p:nvSpPr>
        <p:spPr>
          <a:xfrm>
            <a:off x="5974489" y="3232745"/>
            <a:ext cx="5059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81" name="図 180">
            <a:extLst>
              <a:ext uri="{FF2B5EF4-FFF2-40B4-BE49-F238E27FC236}">
                <a16:creationId xmlns:a16="http://schemas.microsoft.com/office/drawing/2014/main" id="{0ED448F5-B2D0-EF13-06B2-C41C495F0F7E}"/>
              </a:ext>
            </a:extLst>
          </p:cNvPr>
          <p:cNvPicPr>
            <a:picLocks noChangeAspect="1"/>
          </p:cNvPicPr>
          <p:nvPr/>
        </p:nvPicPr>
        <p:blipFill>
          <a:blip r:embed="rId4"/>
          <a:stretch>
            <a:fillRect/>
          </a:stretch>
        </p:blipFill>
        <p:spPr>
          <a:xfrm>
            <a:off x="2019250" y="3186998"/>
            <a:ext cx="1230661" cy="645214"/>
          </a:xfrm>
          <a:prstGeom prst="rect">
            <a:avLst/>
          </a:prstGeom>
          <a:ln>
            <a:solidFill>
              <a:sysClr val="window" lastClr="FFFFFF">
                <a:lumMod val="50000"/>
              </a:sysClr>
            </a:solidFill>
          </a:ln>
        </p:spPr>
      </p:pic>
      <p:sp>
        <p:nvSpPr>
          <p:cNvPr id="182" name="正方形/長方形 181">
            <a:extLst>
              <a:ext uri="{FF2B5EF4-FFF2-40B4-BE49-F238E27FC236}">
                <a16:creationId xmlns:a16="http://schemas.microsoft.com/office/drawing/2014/main" id="{16E02F3E-353B-8EAD-6EB1-B3122F127554}"/>
              </a:ext>
            </a:extLst>
          </p:cNvPr>
          <p:cNvSpPr/>
          <p:nvPr/>
        </p:nvSpPr>
        <p:spPr bwMode="auto">
          <a:xfrm rot="1157838">
            <a:off x="2658911" y="3209732"/>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83" name="Picture 2" descr="画像">
            <a:extLst>
              <a:ext uri="{FF2B5EF4-FFF2-40B4-BE49-F238E27FC236}">
                <a16:creationId xmlns:a16="http://schemas.microsoft.com/office/drawing/2014/main" id="{75AD9F36-6F02-39DC-D06F-4AA05B18059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67" t="1609" r="1137" b="4253"/>
          <a:stretch/>
        </p:blipFill>
        <p:spPr bwMode="auto">
          <a:xfrm>
            <a:off x="3946243" y="3194859"/>
            <a:ext cx="1198134" cy="64347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pic>
        <p:nvPicPr>
          <p:cNvPr id="184" name="Picture 4" descr="画像">
            <a:extLst>
              <a:ext uri="{FF2B5EF4-FFF2-40B4-BE49-F238E27FC236}">
                <a16:creationId xmlns:a16="http://schemas.microsoft.com/office/drawing/2014/main" id="{79BA43DF-1DDB-01E8-A02E-FEDC8E1EE54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40" t="627" r="454" b="5437"/>
          <a:stretch/>
        </p:blipFill>
        <p:spPr bwMode="auto">
          <a:xfrm>
            <a:off x="4536582" y="5056908"/>
            <a:ext cx="1968478" cy="104579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sp>
        <p:nvSpPr>
          <p:cNvPr id="185" name="正方形/長方形 184">
            <a:extLst>
              <a:ext uri="{FF2B5EF4-FFF2-40B4-BE49-F238E27FC236}">
                <a16:creationId xmlns:a16="http://schemas.microsoft.com/office/drawing/2014/main" id="{1FE448EB-DA23-4A5B-856B-78E8DFF7744D}"/>
              </a:ext>
            </a:extLst>
          </p:cNvPr>
          <p:cNvSpPr/>
          <p:nvPr/>
        </p:nvSpPr>
        <p:spPr bwMode="auto">
          <a:xfrm rot="1157838">
            <a:off x="4580559" y="3181593"/>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86" name="Picture 2" descr="画像">
            <a:extLst>
              <a:ext uri="{FF2B5EF4-FFF2-40B4-BE49-F238E27FC236}">
                <a16:creationId xmlns:a16="http://schemas.microsoft.com/office/drawing/2014/main" id="{1A71534E-AE46-CF99-6FCF-690CF74FC4F3}"/>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4" t="2947" r="170" b="6553"/>
          <a:stretch/>
        </p:blipFill>
        <p:spPr bwMode="auto">
          <a:xfrm>
            <a:off x="347402" y="5198892"/>
            <a:ext cx="1229349" cy="62804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grpSp>
        <p:nvGrpSpPr>
          <p:cNvPr id="187" name="グループ化 186">
            <a:extLst>
              <a:ext uri="{FF2B5EF4-FFF2-40B4-BE49-F238E27FC236}">
                <a16:creationId xmlns:a16="http://schemas.microsoft.com/office/drawing/2014/main" id="{4A5EAE2F-F024-C37C-8CCC-826097CFCC91}"/>
              </a:ext>
            </a:extLst>
          </p:cNvPr>
          <p:cNvGrpSpPr/>
          <p:nvPr/>
        </p:nvGrpSpPr>
        <p:grpSpPr>
          <a:xfrm>
            <a:off x="6556013" y="3184735"/>
            <a:ext cx="920879" cy="494568"/>
            <a:chOff x="7387049" y="3729801"/>
            <a:chExt cx="1198134" cy="643471"/>
          </a:xfrm>
        </p:grpSpPr>
        <p:pic>
          <p:nvPicPr>
            <p:cNvPr id="188" name="Picture 2" descr="画像">
              <a:extLst>
                <a:ext uri="{FF2B5EF4-FFF2-40B4-BE49-F238E27FC236}">
                  <a16:creationId xmlns:a16="http://schemas.microsoft.com/office/drawing/2014/main" id="{6713EC2D-4486-1081-2858-1C6BDC6EBF33}"/>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67" t="1609" r="1137" b="4253"/>
            <a:stretch/>
          </p:blipFill>
          <p:spPr bwMode="auto">
            <a:xfrm>
              <a:off x="7387049" y="3729801"/>
              <a:ext cx="1198134" cy="64347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pic>
          <p:nvPicPr>
            <p:cNvPr id="189" name="図 188">
              <a:extLst>
                <a:ext uri="{FF2B5EF4-FFF2-40B4-BE49-F238E27FC236}">
                  <a16:creationId xmlns:a16="http://schemas.microsoft.com/office/drawing/2014/main" id="{DC0CFBA6-88AE-DF80-DCBB-58AC927379FB}"/>
                </a:ext>
                <a:ext uri="{C183D7F6-B498-43B3-948B-1728B52AA6E4}">
                  <adec:decorative xmlns:adec="http://schemas.microsoft.com/office/drawing/2017/decorative" val="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111" t="21974" r="2512" b="62635"/>
            <a:stretch/>
          </p:blipFill>
          <p:spPr>
            <a:xfrm>
              <a:off x="7806015" y="3901022"/>
              <a:ext cx="434270" cy="154589"/>
            </a:xfrm>
            <a:prstGeom prst="rect">
              <a:avLst/>
            </a:prstGeom>
            <a:ln>
              <a:noFill/>
            </a:ln>
          </p:spPr>
        </p:pic>
      </p:grpSp>
      <p:sp>
        <p:nvSpPr>
          <p:cNvPr id="190" name="正方形/長方形 189">
            <a:extLst>
              <a:ext uri="{FF2B5EF4-FFF2-40B4-BE49-F238E27FC236}">
                <a16:creationId xmlns:a16="http://schemas.microsoft.com/office/drawing/2014/main" id="{3506B0E2-F077-E6DF-2AE1-825BB370570A}"/>
              </a:ext>
            </a:extLst>
          </p:cNvPr>
          <p:cNvSpPr/>
          <p:nvPr/>
        </p:nvSpPr>
        <p:spPr bwMode="auto">
          <a:xfrm rot="1157838">
            <a:off x="6960415" y="3151685"/>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91" name="図 190">
            <a:extLst>
              <a:ext uri="{FF2B5EF4-FFF2-40B4-BE49-F238E27FC236}">
                <a16:creationId xmlns:a16="http://schemas.microsoft.com/office/drawing/2014/main" id="{9DD5700D-FE4E-5EB6-2D7C-70E39B409A8C}"/>
              </a:ext>
            </a:extLst>
          </p:cNvPr>
          <p:cNvPicPr>
            <a:picLocks noChangeAspect="1"/>
          </p:cNvPicPr>
          <p:nvPr/>
        </p:nvPicPr>
        <p:blipFill>
          <a:blip r:embed="rId4"/>
          <a:stretch>
            <a:fillRect/>
          </a:stretch>
        </p:blipFill>
        <p:spPr>
          <a:xfrm>
            <a:off x="8372560" y="3186998"/>
            <a:ext cx="945879" cy="495908"/>
          </a:xfrm>
          <a:prstGeom prst="rect">
            <a:avLst/>
          </a:prstGeom>
          <a:ln>
            <a:solidFill>
              <a:sysClr val="window" lastClr="FFFFFF">
                <a:lumMod val="50000"/>
              </a:sysClr>
            </a:solidFill>
          </a:ln>
        </p:spPr>
      </p:pic>
      <p:sp>
        <p:nvSpPr>
          <p:cNvPr id="192" name="正方形/長方形 191">
            <a:extLst>
              <a:ext uri="{FF2B5EF4-FFF2-40B4-BE49-F238E27FC236}">
                <a16:creationId xmlns:a16="http://schemas.microsoft.com/office/drawing/2014/main" id="{8E16141D-32D6-C206-1DAD-3B6B50BB0924}"/>
              </a:ext>
            </a:extLst>
          </p:cNvPr>
          <p:cNvSpPr/>
          <p:nvPr/>
        </p:nvSpPr>
        <p:spPr bwMode="auto">
          <a:xfrm rot="1157838">
            <a:off x="8719796" y="3181057"/>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93" name="正方形/長方形 192">
            <a:extLst>
              <a:ext uri="{FF2B5EF4-FFF2-40B4-BE49-F238E27FC236}">
                <a16:creationId xmlns:a16="http://schemas.microsoft.com/office/drawing/2014/main" id="{516BFF1C-F133-20A5-0523-513F441F3BCF}"/>
              </a:ext>
            </a:extLst>
          </p:cNvPr>
          <p:cNvSpPr/>
          <p:nvPr/>
        </p:nvSpPr>
        <p:spPr bwMode="auto">
          <a:xfrm rot="1157838">
            <a:off x="5891100" y="5174986"/>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94" name="Picture 2" descr="画像">
            <a:extLst>
              <a:ext uri="{FF2B5EF4-FFF2-40B4-BE49-F238E27FC236}">
                <a16:creationId xmlns:a16="http://schemas.microsoft.com/office/drawing/2014/main" id="{D4A54A77-A4DB-24C5-D95F-959C8C34F8BE}"/>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8355" t="10735" r="69735" b="63169"/>
          <a:stretch/>
        </p:blipFill>
        <p:spPr bwMode="auto">
          <a:xfrm>
            <a:off x="603525" y="5253346"/>
            <a:ext cx="594065" cy="269372"/>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195" name="グループ化 194">
            <a:extLst>
              <a:ext uri="{FF2B5EF4-FFF2-40B4-BE49-F238E27FC236}">
                <a16:creationId xmlns:a16="http://schemas.microsoft.com/office/drawing/2014/main" id="{BEF3CA35-DD6A-F7B7-0880-F9C0ED8CB840}"/>
              </a:ext>
            </a:extLst>
          </p:cNvPr>
          <p:cNvGrpSpPr/>
          <p:nvPr/>
        </p:nvGrpSpPr>
        <p:grpSpPr>
          <a:xfrm>
            <a:off x="750748" y="5207448"/>
            <a:ext cx="500648" cy="388895"/>
            <a:chOff x="-921736" y="4798688"/>
            <a:chExt cx="873679" cy="678659"/>
          </a:xfrm>
        </p:grpSpPr>
        <p:pic>
          <p:nvPicPr>
            <p:cNvPr id="196" name="図 195">
              <a:extLst>
                <a:ext uri="{FF2B5EF4-FFF2-40B4-BE49-F238E27FC236}">
                  <a16:creationId xmlns:a16="http://schemas.microsoft.com/office/drawing/2014/main" id="{15EADFA2-845D-D24F-4F05-4E93FA5E7885}"/>
                </a:ext>
              </a:extLst>
            </p:cNvPr>
            <p:cNvPicPr>
              <a:picLocks noChangeAspect="1"/>
            </p:cNvPicPr>
            <p:nvPr/>
          </p:nvPicPr>
          <p:blipFill>
            <a:blip r:embed="rId11"/>
            <a:stretch>
              <a:fillRect/>
            </a:stretch>
          </p:blipFill>
          <p:spPr>
            <a:xfrm>
              <a:off x="-890999" y="4995358"/>
              <a:ext cx="303510" cy="332882"/>
            </a:xfrm>
            <a:prstGeom prst="rect">
              <a:avLst/>
            </a:prstGeom>
          </p:spPr>
        </p:pic>
        <p:pic>
          <p:nvPicPr>
            <p:cNvPr id="197" name="グラフィックス 19" descr="ノート PC">
              <a:extLst>
                <a:ext uri="{FF2B5EF4-FFF2-40B4-BE49-F238E27FC236}">
                  <a16:creationId xmlns:a16="http://schemas.microsoft.com/office/drawing/2014/main" id="{34BE7833-76E8-BDBD-01E0-4BD0675F04FA}"/>
                </a:ext>
              </a:extLst>
            </p:cNvPr>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625759" y="4798688"/>
              <a:ext cx="577702" cy="678659"/>
            </a:xfrm>
            <a:prstGeom prst="rect">
              <a:avLst/>
            </a:prstGeom>
          </p:spPr>
        </p:pic>
        <p:pic>
          <p:nvPicPr>
            <p:cNvPr id="198" name="Picture 2" descr="画像">
              <a:extLst>
                <a:ext uri="{FF2B5EF4-FFF2-40B4-BE49-F238E27FC236}">
                  <a16:creationId xmlns:a16="http://schemas.microsoft.com/office/drawing/2014/main" id="{AA8A1819-43E5-1DD3-4A0D-9E6317A1F401}"/>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40974" t="28266" r="41109" b="52197"/>
            <a:stretch/>
          </p:blipFill>
          <p:spPr bwMode="auto">
            <a:xfrm>
              <a:off x="-921736" y="5112529"/>
              <a:ext cx="273937" cy="168018"/>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199" name="正方形/長方形 198">
            <a:extLst>
              <a:ext uri="{FF2B5EF4-FFF2-40B4-BE49-F238E27FC236}">
                <a16:creationId xmlns:a16="http://schemas.microsoft.com/office/drawing/2014/main" id="{10838210-F483-603E-BA57-2772651B984F}"/>
              </a:ext>
            </a:extLst>
          </p:cNvPr>
          <p:cNvSpPr/>
          <p:nvPr/>
        </p:nvSpPr>
        <p:spPr bwMode="auto">
          <a:xfrm rot="1157838">
            <a:off x="1024445" y="520446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A16D63DC-7763-FDA1-3D3C-BF70CF6A5533}"/>
              </a:ext>
            </a:extLst>
          </p:cNvPr>
          <p:cNvSpPr txBox="1"/>
          <p:nvPr/>
        </p:nvSpPr>
        <p:spPr>
          <a:xfrm>
            <a:off x="8273887" y="3740529"/>
            <a:ext cx="110489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（暗証番号（</a:t>
            </a:r>
            <a:r>
              <a:rPr kumimoji="1" lang="en-US" altLang="ja-JP"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PIN</a:t>
            </a:r>
            <a:r>
              <a:rPr kumimoji="1" lang="ja-JP" altLang="en-US"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）入力画面）</a:t>
            </a:r>
            <a:endPar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F972C547-8281-F62F-6F67-5901AA7FEC2E}"/>
              </a:ext>
            </a:extLst>
          </p:cNvPr>
          <p:cNvSpPr txBox="1"/>
          <p:nvPr/>
        </p:nvSpPr>
        <p:spPr>
          <a:xfrm>
            <a:off x="4228488" y="6416741"/>
            <a:ext cx="3248404" cy="246221"/>
          </a:xfrm>
          <a:prstGeom prst="rect">
            <a:avLst/>
          </a:prstGeom>
          <a:noFill/>
        </p:spPr>
        <p:txBody>
          <a:bodyPr wrap="square">
            <a:spAutoFit/>
          </a:bodyPr>
          <a:lstStyle/>
          <a:p>
            <a:pPr marL="171450" indent="-171450">
              <a:lnSpc>
                <a:spcPct val="100000"/>
              </a:lnSpc>
              <a:spcBef>
                <a:spcPts val="300"/>
              </a:spcBef>
              <a:buFont typeface="Meiryo UI" panose="020B0604030504040204" pitchFamily="50" charset="-128"/>
              <a:buChar char="※"/>
            </a:pPr>
            <a:r>
              <a:rPr lang="ja-JP" altLang="en-US" sz="1000" dirty="0">
                <a:latin typeface="Meiryo UI" panose="020B0604030504040204" pitchFamily="50" charset="-128"/>
                <a:ea typeface="Meiryo UI" panose="020B0604030504040204" pitchFamily="50" charset="-128"/>
              </a:rPr>
              <a:t>資格確認結果は翌月末までは再度確認することができる。</a:t>
            </a:r>
            <a:endParaRPr lang="en-US" altLang="ja-JP" sz="10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E8948372-B260-0071-C76C-08919EFD0FBF}"/>
              </a:ext>
            </a:extLst>
          </p:cNvPr>
          <p:cNvSpPr txBox="1"/>
          <p:nvPr/>
        </p:nvSpPr>
        <p:spPr>
          <a:xfrm>
            <a:off x="2017355" y="5579803"/>
            <a:ext cx="1476135"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基本的に</a:t>
            </a:r>
            <a:b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マイナンバーカードは</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預からないようにする</a:t>
            </a:r>
          </a:p>
        </p:txBody>
      </p:sp>
    </p:spTree>
    <p:extLst>
      <p:ext uri="{BB962C8B-B14F-4D97-AF65-F5344CB8AC3E}">
        <p14:creationId xmlns:p14="http://schemas.microsoft.com/office/powerpoint/2010/main" val="1586591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A39D77-88FF-052C-FDEB-2C8EFC830D9B}"/>
              </a:ext>
            </a:extLst>
          </p:cNvPr>
          <p:cNvSpPr>
            <a:spLocks noGrp="1"/>
          </p:cNvSpPr>
          <p:nvPr>
            <p:ph type="title"/>
          </p:nvPr>
        </p:nvSpPr>
        <p:spPr/>
        <p:txBody>
          <a:bodyPr bIns="108000"/>
          <a:lstStyle/>
          <a:p>
            <a:pPr>
              <a:lnSpc>
                <a:spcPct val="110000"/>
              </a:lnSpc>
            </a:pPr>
            <a:r>
              <a:rPr lang="ja-JP" altLang="en-US" sz="1400" dirty="0">
                <a:latin typeface="Meiryo UI" panose="020B0604030504040204" pitchFamily="50" charset="-128"/>
                <a:ea typeface="Meiryo UI" panose="020B0604030504040204" pitchFamily="50" charset="-128"/>
              </a:rPr>
              <a:t>オンライン資格確認（資格確認限定型）における</a:t>
            </a:r>
            <a:br>
              <a:rPr lang="en-US" altLang="ja-JP" sz="1200" dirty="0">
                <a:latin typeface="Meiryo UI" panose="020B0604030504040204" pitchFamily="50" charset="-128"/>
                <a:ea typeface="Meiryo UI" panose="020B0604030504040204" pitchFamily="50" charset="-128"/>
              </a:rPr>
            </a:br>
            <a:r>
              <a:rPr kumimoji="1" lang="ja-JP" altLang="en-US" sz="1810" dirty="0">
                <a:latin typeface="Meiryo UI" panose="020B0604030504040204" pitchFamily="50" charset="-128"/>
                <a:ea typeface="Meiryo UI" panose="020B0604030504040204" pitchFamily="50" charset="-128"/>
              </a:rPr>
              <a:t>モバイル端末</a:t>
            </a:r>
            <a:r>
              <a:rPr kumimoji="1" lang="ja-JP" altLang="en-US" sz="1810" dirty="0">
                <a:solidFill>
                  <a:schemeClr val="bg1"/>
                </a:solidFill>
                <a:latin typeface="Meiryo UI" panose="020B0604030504040204" pitchFamily="50" charset="-128"/>
                <a:ea typeface="Meiryo UI" panose="020B0604030504040204" pitchFamily="50" charset="-128"/>
              </a:rPr>
              <a:t>（スマートフォン・タブレット）</a:t>
            </a:r>
            <a:r>
              <a:rPr kumimoji="1" lang="ja-JP" altLang="en-US" sz="1810" dirty="0">
                <a:latin typeface="Meiryo UI" panose="020B0604030504040204" pitchFamily="50" charset="-128"/>
                <a:ea typeface="Meiryo UI" panose="020B0604030504040204" pitchFamily="50" charset="-128"/>
              </a:rPr>
              <a:t>の画面操作イメージ</a:t>
            </a:r>
          </a:p>
        </p:txBody>
      </p:sp>
      <p:sp>
        <p:nvSpPr>
          <p:cNvPr id="132" name="テキスト ボックス 131">
            <a:extLst>
              <a:ext uri="{FF2B5EF4-FFF2-40B4-BE49-F238E27FC236}">
                <a16:creationId xmlns:a16="http://schemas.microsoft.com/office/drawing/2014/main" id="{3C115AC6-CBAF-5B90-EE28-55A09ED5175B}"/>
              </a:ext>
            </a:extLst>
          </p:cNvPr>
          <p:cNvSpPr txBox="1"/>
          <p:nvPr/>
        </p:nvSpPr>
        <p:spPr>
          <a:xfrm>
            <a:off x="0" y="827998"/>
            <a:ext cx="9905999" cy="871717"/>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事前にポータルサイトを通じて、モバイル端末の認証・登録を行うとともに、資格確認を行うモバイル端末に「マイナ資格確認アプリ」をインストール</a:t>
            </a:r>
            <a:r>
              <a:rPr lang="ja-JP" altLang="en-US" kern="0" dirty="0">
                <a:solidFill>
                  <a:prstClr val="black"/>
                </a:solidFill>
              </a:rPr>
              <a:t>します</a:t>
            </a:r>
            <a:r>
              <a:rPr kumimoji="0" lang="ja-JP" altLang="en-US" sz="1200" b="0" i="0" u="none" strike="noStrike" kern="0" cap="none" spc="0" normalizeH="0" baseline="0" noProof="0" dirty="0">
                <a:ln>
                  <a:noFill/>
                </a:ln>
                <a:solidFill>
                  <a:prstClr val="black"/>
                </a:solidFill>
                <a:effectLst/>
                <a:uLnTx/>
                <a:uFillTx/>
              </a:rPr>
              <a:t>。</a:t>
            </a:r>
            <a:endParaRPr kumimoji="0" lang="en-US" altLang="ja-JP" sz="1200" b="0" i="0" u="none" strike="noStrike" kern="0" cap="none" spc="0" normalizeH="0" baseline="0" noProof="0" dirty="0">
              <a:ln>
                <a:noFill/>
              </a:ln>
              <a:solidFill>
                <a:prstClr val="black"/>
              </a:solidFill>
              <a:effectLst/>
              <a:uLnTx/>
              <a:uFillTx/>
            </a:endParaRPr>
          </a:p>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ja-JP" altLang="en-US" kern="0" dirty="0">
                <a:solidFill>
                  <a:prstClr val="black"/>
                </a:solidFill>
              </a:rPr>
              <a:t>施設の担当者</a:t>
            </a:r>
            <a:r>
              <a:rPr kumimoji="0" lang="ja-JP" altLang="en-US" sz="1200" b="0" i="0" u="none" strike="noStrike" kern="0" cap="none" spc="0" normalizeH="0" baseline="0" noProof="0" dirty="0">
                <a:ln>
                  <a:noFill/>
                </a:ln>
                <a:solidFill>
                  <a:prstClr val="black"/>
                </a:solidFill>
                <a:effectLst/>
                <a:uLnTx/>
                <a:uFillTx/>
              </a:rPr>
              <a:t>による目視確認又は利用者による４桁の暗証番号の入力のいずれかを選択して本人確認を行った後に、モバイル端末（又はモバイル端末に接続した汎用カードリーダー）を用いて、マイナンバーカードを読み取ります。</a:t>
            </a:r>
            <a:endParaRPr kumimoji="0" lang="en-US" altLang="ja-JP" sz="1200" b="0" i="0" u="none" strike="noStrike" kern="0" cap="none" spc="0" normalizeH="0" baseline="0" noProof="0" dirty="0">
              <a:ln>
                <a:noFill/>
              </a:ln>
              <a:solidFill>
                <a:prstClr val="black"/>
              </a:solidFill>
              <a:effectLst/>
              <a:uLnTx/>
              <a:uFillTx/>
            </a:endParaRPr>
          </a:p>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モバイル端末上に資格情報が表示されます。</a:t>
            </a:r>
          </a:p>
        </p:txBody>
      </p:sp>
      <p:sp>
        <p:nvSpPr>
          <p:cNvPr id="138" name="山形 706">
            <a:extLst>
              <a:ext uri="{FF2B5EF4-FFF2-40B4-BE49-F238E27FC236}">
                <a16:creationId xmlns:a16="http://schemas.microsoft.com/office/drawing/2014/main" id="{2795CAC1-125D-9C65-1C49-E7554AE90092}"/>
              </a:ext>
            </a:extLst>
          </p:cNvPr>
          <p:cNvSpPr>
            <a:spLocks/>
          </p:cNvSpPr>
          <p:nvPr/>
        </p:nvSpPr>
        <p:spPr>
          <a:xfrm>
            <a:off x="4057060" y="4430191"/>
            <a:ext cx="2448000"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資格情報の確認</a:t>
            </a:r>
          </a:p>
        </p:txBody>
      </p:sp>
      <p:sp>
        <p:nvSpPr>
          <p:cNvPr id="139" name="山形 706">
            <a:extLst>
              <a:ext uri="{FF2B5EF4-FFF2-40B4-BE49-F238E27FC236}">
                <a16:creationId xmlns:a16="http://schemas.microsoft.com/office/drawing/2014/main" id="{6C488AD1-7F98-F67E-B9E2-708545F4D930}"/>
              </a:ext>
            </a:extLst>
          </p:cNvPr>
          <p:cNvSpPr>
            <a:spLocks/>
          </p:cNvSpPr>
          <p:nvPr/>
        </p:nvSpPr>
        <p:spPr>
          <a:xfrm>
            <a:off x="3743989" y="1844824"/>
            <a:ext cx="6097086"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本人確認の認証方法の選択・確認</a:t>
            </a:r>
          </a:p>
        </p:txBody>
      </p:sp>
      <p:sp>
        <p:nvSpPr>
          <p:cNvPr id="140" name="ホームベース 308">
            <a:extLst>
              <a:ext uri="{FF2B5EF4-FFF2-40B4-BE49-F238E27FC236}">
                <a16:creationId xmlns:a16="http://schemas.microsoft.com/office/drawing/2014/main" id="{23CCD0F7-6DB3-5D1B-2737-76552CFA7CB4}"/>
              </a:ext>
            </a:extLst>
          </p:cNvPr>
          <p:cNvSpPr>
            <a:spLocks/>
          </p:cNvSpPr>
          <p:nvPr/>
        </p:nvSpPr>
        <p:spPr>
          <a:xfrm>
            <a:off x="205586" y="1844824"/>
            <a:ext cx="3538397" cy="324000"/>
          </a:xfrm>
          <a:prstGeom prst="homePlate">
            <a:avLst>
              <a:gd name="adj" fmla="val 22491"/>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初期設定</a:t>
            </a:r>
          </a:p>
        </p:txBody>
      </p:sp>
      <p:sp>
        <p:nvSpPr>
          <p:cNvPr id="141" name="山形 706">
            <a:extLst>
              <a:ext uri="{FF2B5EF4-FFF2-40B4-BE49-F238E27FC236}">
                <a16:creationId xmlns:a16="http://schemas.microsoft.com/office/drawing/2014/main" id="{C2D050DD-D7FE-9902-4CEB-CF3962BD262E}"/>
              </a:ext>
            </a:extLst>
          </p:cNvPr>
          <p:cNvSpPr>
            <a:spLocks/>
          </p:cNvSpPr>
          <p:nvPr/>
        </p:nvSpPr>
        <p:spPr>
          <a:xfrm>
            <a:off x="344652" y="4430191"/>
            <a:ext cx="3716371"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マイナンバーカードの読み取り</a:t>
            </a:r>
          </a:p>
        </p:txBody>
      </p:sp>
      <p:sp>
        <p:nvSpPr>
          <p:cNvPr id="4" name="正方形/長方形 3">
            <a:extLst>
              <a:ext uri="{FF2B5EF4-FFF2-40B4-BE49-F238E27FC236}">
                <a16:creationId xmlns:a16="http://schemas.microsoft.com/office/drawing/2014/main" id="{0A9EE224-2D9F-4DF8-D482-04396591F9D9}"/>
              </a:ext>
            </a:extLst>
          </p:cNvPr>
          <p:cNvSpPr/>
          <p:nvPr/>
        </p:nvSpPr>
        <p:spPr bwMode="auto">
          <a:xfrm>
            <a:off x="72585" y="2466236"/>
            <a:ext cx="3480972" cy="1803862"/>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0"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A76ED154-5946-B1EE-FC17-154E89FF2690}"/>
              </a:ext>
            </a:extLst>
          </p:cNvPr>
          <p:cNvSpPr/>
          <p:nvPr/>
        </p:nvSpPr>
        <p:spPr bwMode="auto">
          <a:xfrm>
            <a:off x="6332387" y="2545058"/>
            <a:ext cx="3320558" cy="1766996"/>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0"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58187A7-3873-C3AB-4540-7A24E6BD777F}"/>
              </a:ext>
            </a:extLst>
          </p:cNvPr>
          <p:cNvSpPr/>
          <p:nvPr/>
        </p:nvSpPr>
        <p:spPr bwMode="auto">
          <a:xfrm>
            <a:off x="3936353" y="2545227"/>
            <a:ext cx="2035700" cy="1762791"/>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0" lang="en-US" altLang="ja-JP" sz="11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FE92036D-8311-709D-6707-36CB66BFFF9D}"/>
              </a:ext>
            </a:extLst>
          </p:cNvPr>
          <p:cNvSpPr txBox="1">
            <a:spLocks noChangeAspect="1"/>
          </p:cNvSpPr>
          <p:nvPr/>
        </p:nvSpPr>
        <p:spPr>
          <a:xfrm>
            <a:off x="3692783" y="2126383"/>
            <a:ext cx="6286104" cy="367310"/>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2"/>
              <a:tabLst/>
              <a:defRPr/>
            </a:pPr>
            <a:r>
              <a:rPr kumimoji="1" lang="ja-JP" altLang="en-US" sz="1000" b="1" dirty="0">
                <a:solidFill>
                  <a:prstClr val="black">
                    <a:lumMod val="75000"/>
                    <a:lumOff val="25000"/>
                  </a:prstClr>
                </a:solidFill>
                <a:latin typeface="Meiryo UI" panose="020B0604030504040204" pitchFamily="50" charset="-128"/>
                <a:ea typeface="Meiryo UI" panose="020B0604030504040204" pitchFamily="50" charset="-128"/>
              </a:rPr>
              <a:t>施設の担当者</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が利用者の資格確認を行う。本人確認は（</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）職員による目視確認、（</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）利用者による４桁の暗証番号の入力のいずれかを選択して行う。（本人確認の認証方法</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は設定メニューから切り替え可能）</a:t>
            </a:r>
            <a:endParaRPr kumimoji="1" lang="en-US" altLang="ja-JP"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0E9365B7-738D-E32D-83E0-683041651FC0}"/>
              </a:ext>
            </a:extLst>
          </p:cNvPr>
          <p:cNvSpPr txBox="1">
            <a:spLocks noChangeAspect="1"/>
          </p:cNvSpPr>
          <p:nvPr/>
        </p:nvSpPr>
        <p:spPr>
          <a:xfrm>
            <a:off x="-15552" y="2126213"/>
            <a:ext cx="3664678" cy="390536"/>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事前の準備として、</a:t>
            </a:r>
            <a:r>
              <a:rPr kumimoji="1" lang="ja-JP" altLang="en-US" sz="1000" b="1" dirty="0">
                <a:solidFill>
                  <a:prstClr val="black">
                    <a:lumMod val="75000"/>
                    <a:lumOff val="25000"/>
                  </a:prstClr>
                </a:solidFill>
                <a:latin typeface="Meiryo UI" panose="020B0604030504040204" pitchFamily="50" charset="-128"/>
                <a:ea typeface="Meiryo UI" panose="020B0604030504040204" pitchFamily="50" charset="-128"/>
              </a:rPr>
              <a:t>施設</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においてモバイル端末の登録やアプリケーションのインストール等のセットアップ作業を行う。</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endParaRPr kumimoji="1" lang="en-US" altLang="ja-JP" sz="1000" b="1" i="0" u="none" strike="noStrike" kern="120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253DE32-0F09-875E-BC0D-075EC8B15637}"/>
              </a:ext>
            </a:extLst>
          </p:cNvPr>
          <p:cNvSpPr/>
          <p:nvPr/>
        </p:nvSpPr>
        <p:spPr>
          <a:xfrm>
            <a:off x="158445" y="3244775"/>
            <a:ext cx="933450" cy="428649"/>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モバイル端末登録</a:t>
            </a:r>
          </a:p>
        </p:txBody>
      </p:sp>
      <p:sp>
        <p:nvSpPr>
          <p:cNvPr id="11" name="正方形/長方形 10">
            <a:extLst>
              <a:ext uri="{FF2B5EF4-FFF2-40B4-BE49-F238E27FC236}">
                <a16:creationId xmlns:a16="http://schemas.microsoft.com/office/drawing/2014/main" id="{6546DD8C-1B8B-92CF-FA72-97987522FD2C}"/>
              </a:ext>
            </a:extLst>
          </p:cNvPr>
          <p:cNvSpPr/>
          <p:nvPr/>
        </p:nvSpPr>
        <p:spPr>
          <a:xfrm>
            <a:off x="166853" y="3751594"/>
            <a:ext cx="933450" cy="428649"/>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アプリ</a:t>
            </a:r>
            <a:b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インストール</a:t>
            </a:r>
          </a:p>
        </p:txBody>
      </p:sp>
      <p:sp>
        <p:nvSpPr>
          <p:cNvPr id="12" name="テキスト ボックス 11">
            <a:extLst>
              <a:ext uri="{FF2B5EF4-FFF2-40B4-BE49-F238E27FC236}">
                <a16:creationId xmlns:a16="http://schemas.microsoft.com/office/drawing/2014/main" id="{D3B58EBA-7598-F500-CA07-41F62832D953}"/>
              </a:ext>
            </a:extLst>
          </p:cNvPr>
          <p:cNvSpPr txBox="1"/>
          <p:nvPr/>
        </p:nvSpPr>
        <p:spPr>
          <a:xfrm>
            <a:off x="4212432" y="4090676"/>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pic>
        <p:nvPicPr>
          <p:cNvPr id="13" name="図 12">
            <a:extLst>
              <a:ext uri="{FF2B5EF4-FFF2-40B4-BE49-F238E27FC236}">
                <a16:creationId xmlns:a16="http://schemas.microsoft.com/office/drawing/2014/main" id="{9234D9F7-9603-BA02-A199-FF69813D38C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55529" y="3112698"/>
            <a:ext cx="479227" cy="1002798"/>
          </a:xfrm>
          <a:prstGeom prst="rect">
            <a:avLst/>
          </a:prstGeom>
          <a:ln>
            <a:solidFill>
              <a:sysClr val="windowText" lastClr="000000"/>
            </a:solidFill>
          </a:ln>
        </p:spPr>
      </p:pic>
      <p:cxnSp>
        <p:nvCxnSpPr>
          <p:cNvPr id="14" name="直線矢印コネクタ 13">
            <a:extLst>
              <a:ext uri="{FF2B5EF4-FFF2-40B4-BE49-F238E27FC236}">
                <a16:creationId xmlns:a16="http://schemas.microsoft.com/office/drawing/2014/main" id="{FE5CE321-6F93-2079-8293-869E04BFECCC}"/>
              </a:ext>
            </a:extLst>
          </p:cNvPr>
          <p:cNvCxnSpPr>
            <a:cxnSpLocks/>
          </p:cNvCxnSpPr>
          <p:nvPr/>
        </p:nvCxnSpPr>
        <p:spPr>
          <a:xfrm>
            <a:off x="1143000" y="3364398"/>
            <a:ext cx="538871" cy="0"/>
          </a:xfrm>
          <a:prstGeom prst="straightConnector1">
            <a:avLst/>
          </a:prstGeom>
          <a:noFill/>
          <a:ln w="28575" cap="flat" cmpd="sng" algn="ctr">
            <a:solidFill>
              <a:sysClr val="window" lastClr="FFFFFF">
                <a:lumMod val="50000"/>
              </a:sysClr>
            </a:solidFill>
            <a:prstDash val="solid"/>
            <a:tailEnd type="triangle"/>
          </a:ln>
          <a:effectLst/>
        </p:spPr>
      </p:cxnSp>
      <p:sp>
        <p:nvSpPr>
          <p:cNvPr id="15" name="テキスト ボックス 14">
            <a:extLst>
              <a:ext uri="{FF2B5EF4-FFF2-40B4-BE49-F238E27FC236}">
                <a16:creationId xmlns:a16="http://schemas.microsoft.com/office/drawing/2014/main" id="{C909DD61-5031-B333-88D7-009321CC25D2}"/>
              </a:ext>
            </a:extLst>
          </p:cNvPr>
          <p:cNvSpPr txBox="1"/>
          <p:nvPr/>
        </p:nvSpPr>
        <p:spPr>
          <a:xfrm>
            <a:off x="1899455" y="2492961"/>
            <a:ext cx="1388533"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ログイン画面</a:t>
            </a:r>
          </a:p>
        </p:txBody>
      </p:sp>
      <p:pic>
        <p:nvPicPr>
          <p:cNvPr id="16" name="図 15">
            <a:extLst>
              <a:ext uri="{FF2B5EF4-FFF2-40B4-BE49-F238E27FC236}">
                <a16:creationId xmlns:a16="http://schemas.microsoft.com/office/drawing/2014/main" id="{9070A19B-292D-063A-7779-073B6ACCAA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0440" y="2741049"/>
            <a:ext cx="581400" cy="1260000"/>
          </a:xfrm>
          <a:prstGeom prst="rect">
            <a:avLst/>
          </a:prstGeom>
          <a:ln>
            <a:solidFill>
              <a:sysClr val="windowText" lastClr="000000"/>
            </a:solidFill>
          </a:ln>
        </p:spPr>
      </p:pic>
      <p:pic>
        <p:nvPicPr>
          <p:cNvPr id="17" name="図 16">
            <a:extLst>
              <a:ext uri="{FF2B5EF4-FFF2-40B4-BE49-F238E27FC236}">
                <a16:creationId xmlns:a16="http://schemas.microsoft.com/office/drawing/2014/main" id="{C44AE14F-E886-5F36-072C-6AFB1614422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5307" y="2743704"/>
            <a:ext cx="567001" cy="1260000"/>
          </a:xfrm>
          <a:prstGeom prst="rect">
            <a:avLst/>
          </a:prstGeom>
          <a:ln>
            <a:solidFill>
              <a:sysClr val="windowText" lastClr="000000"/>
            </a:solidFill>
          </a:ln>
        </p:spPr>
      </p:pic>
      <p:sp>
        <p:nvSpPr>
          <p:cNvPr id="18" name="テキスト ボックス 17">
            <a:extLst>
              <a:ext uri="{FF2B5EF4-FFF2-40B4-BE49-F238E27FC236}">
                <a16:creationId xmlns:a16="http://schemas.microsoft.com/office/drawing/2014/main" id="{04260CA0-2CDE-E4E6-8391-3E20B61FF3B4}"/>
              </a:ext>
            </a:extLst>
          </p:cNvPr>
          <p:cNvSpPr txBox="1"/>
          <p:nvPr/>
        </p:nvSpPr>
        <p:spPr>
          <a:xfrm>
            <a:off x="2359515" y="4017206"/>
            <a:ext cx="1556089"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（生体認証）</a:t>
            </a:r>
          </a:p>
        </p:txBody>
      </p:sp>
      <p:sp>
        <p:nvSpPr>
          <p:cNvPr id="19" name="テキスト ボックス 18">
            <a:extLst>
              <a:ext uri="{FF2B5EF4-FFF2-40B4-BE49-F238E27FC236}">
                <a16:creationId xmlns:a16="http://schemas.microsoft.com/office/drawing/2014/main" id="{FC689AB9-FADF-C098-5A5F-F4F95530DFA0}"/>
              </a:ext>
            </a:extLst>
          </p:cNvPr>
          <p:cNvSpPr txBox="1"/>
          <p:nvPr/>
        </p:nvSpPr>
        <p:spPr>
          <a:xfrm>
            <a:off x="1285628" y="4023877"/>
            <a:ext cx="1536694"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（ログインパスコード）</a:t>
            </a:r>
          </a:p>
        </p:txBody>
      </p:sp>
      <p:sp>
        <p:nvSpPr>
          <p:cNvPr id="20" name="テキスト ボックス 19">
            <a:extLst>
              <a:ext uri="{FF2B5EF4-FFF2-40B4-BE49-F238E27FC236}">
                <a16:creationId xmlns:a16="http://schemas.microsoft.com/office/drawing/2014/main" id="{61034990-26A6-16FE-C085-55A07CA63380}"/>
              </a:ext>
            </a:extLst>
          </p:cNvPr>
          <p:cNvSpPr txBox="1"/>
          <p:nvPr/>
        </p:nvSpPr>
        <p:spPr>
          <a:xfrm>
            <a:off x="2335931" y="3265022"/>
            <a:ext cx="5059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21" name="図 20">
            <a:extLst>
              <a:ext uri="{FF2B5EF4-FFF2-40B4-BE49-F238E27FC236}">
                <a16:creationId xmlns:a16="http://schemas.microsoft.com/office/drawing/2014/main" id="{6D6E6A5F-60DF-DBB0-2C17-905F21700D2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63197" y="3108376"/>
            <a:ext cx="450594" cy="1004400"/>
          </a:xfrm>
          <a:prstGeom prst="rect">
            <a:avLst/>
          </a:prstGeom>
          <a:ln>
            <a:solidFill>
              <a:sysClr val="windowText" lastClr="000000"/>
            </a:solidFill>
          </a:ln>
        </p:spPr>
      </p:pic>
      <p:sp>
        <p:nvSpPr>
          <p:cNvPr id="22" name="テキスト ボックス 21">
            <a:extLst>
              <a:ext uri="{FF2B5EF4-FFF2-40B4-BE49-F238E27FC236}">
                <a16:creationId xmlns:a16="http://schemas.microsoft.com/office/drawing/2014/main" id="{DCD3A432-26C5-21E6-5287-7B0264619FDA}"/>
              </a:ext>
            </a:extLst>
          </p:cNvPr>
          <p:cNvSpPr txBox="1"/>
          <p:nvPr/>
        </p:nvSpPr>
        <p:spPr>
          <a:xfrm>
            <a:off x="4365266" y="2536126"/>
            <a:ext cx="116193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r>
              <a:rPr kumimoji="1" lang="ja-JP" altLang="en-US" sz="12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：目視確認</a:t>
            </a:r>
          </a:p>
        </p:txBody>
      </p:sp>
      <p:sp>
        <p:nvSpPr>
          <p:cNvPr id="23" name="テキスト ボックス 22">
            <a:extLst>
              <a:ext uri="{FF2B5EF4-FFF2-40B4-BE49-F238E27FC236}">
                <a16:creationId xmlns:a16="http://schemas.microsoft.com/office/drawing/2014/main" id="{4915699E-BD0A-D7B7-1F5B-76DBACA4BC1E}"/>
              </a:ext>
            </a:extLst>
          </p:cNvPr>
          <p:cNvSpPr txBox="1"/>
          <p:nvPr/>
        </p:nvSpPr>
        <p:spPr>
          <a:xfrm>
            <a:off x="6983545" y="2540043"/>
            <a:ext cx="201824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a:t>
            </a: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：４桁の暗証番号入力</a:t>
            </a:r>
          </a:p>
        </p:txBody>
      </p:sp>
      <p:pic>
        <p:nvPicPr>
          <p:cNvPr id="24" name="図 23">
            <a:extLst>
              <a:ext uri="{FF2B5EF4-FFF2-40B4-BE49-F238E27FC236}">
                <a16:creationId xmlns:a16="http://schemas.microsoft.com/office/drawing/2014/main" id="{6A63672F-6CA0-EA1C-3A9B-674A9EDDA216}"/>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83008" y="3112698"/>
            <a:ext cx="450594" cy="1004400"/>
          </a:xfrm>
          <a:prstGeom prst="rect">
            <a:avLst/>
          </a:prstGeom>
          <a:ln>
            <a:solidFill>
              <a:sysClr val="windowText" lastClr="000000"/>
            </a:solidFill>
          </a:ln>
        </p:spPr>
      </p:pic>
      <p:cxnSp>
        <p:nvCxnSpPr>
          <p:cNvPr id="26" name="直線矢印コネクタ 25">
            <a:extLst>
              <a:ext uri="{FF2B5EF4-FFF2-40B4-BE49-F238E27FC236}">
                <a16:creationId xmlns:a16="http://schemas.microsoft.com/office/drawing/2014/main" id="{FBEF3C95-B8CC-CEE7-7040-A3086D610E7C}"/>
              </a:ext>
            </a:extLst>
          </p:cNvPr>
          <p:cNvCxnSpPr>
            <a:cxnSpLocks/>
          </p:cNvCxnSpPr>
          <p:nvPr/>
        </p:nvCxnSpPr>
        <p:spPr>
          <a:xfrm>
            <a:off x="7729122" y="3566696"/>
            <a:ext cx="538871" cy="0"/>
          </a:xfrm>
          <a:prstGeom prst="straightConnector1">
            <a:avLst/>
          </a:prstGeom>
          <a:noFill/>
          <a:ln w="28575" cap="flat" cmpd="sng" algn="ctr">
            <a:solidFill>
              <a:sysClr val="window" lastClr="FFFFFF">
                <a:lumMod val="50000"/>
              </a:sysClr>
            </a:solidFill>
            <a:prstDash val="solid"/>
            <a:tailEnd type="triangle"/>
          </a:ln>
          <a:effectLst/>
        </p:spPr>
      </p:cxnSp>
      <p:sp>
        <p:nvSpPr>
          <p:cNvPr id="27" name="テキスト ボックス 26">
            <a:extLst>
              <a:ext uri="{FF2B5EF4-FFF2-40B4-BE49-F238E27FC236}">
                <a16:creationId xmlns:a16="http://schemas.microsoft.com/office/drawing/2014/main" id="{7F4CC68A-0516-9C56-CC86-BBE739BF5D50}"/>
              </a:ext>
            </a:extLst>
          </p:cNvPr>
          <p:cNvSpPr txBox="1"/>
          <p:nvPr/>
        </p:nvSpPr>
        <p:spPr>
          <a:xfrm>
            <a:off x="166853" y="2473097"/>
            <a:ext cx="933451" cy="2616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初期設定</a:t>
            </a:r>
          </a:p>
        </p:txBody>
      </p:sp>
      <p:pic>
        <p:nvPicPr>
          <p:cNvPr id="28" name="図 27">
            <a:extLst>
              <a:ext uri="{FF2B5EF4-FFF2-40B4-BE49-F238E27FC236}">
                <a16:creationId xmlns:a16="http://schemas.microsoft.com/office/drawing/2014/main" id="{EE8D54EA-22D3-7122-585B-E258F554CCE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0292" y="2636918"/>
            <a:ext cx="538536" cy="457651"/>
          </a:xfrm>
          <a:prstGeom prst="rect">
            <a:avLst/>
          </a:prstGeom>
        </p:spPr>
      </p:pic>
      <p:sp>
        <p:nvSpPr>
          <p:cNvPr id="29" name="テキスト ボックス 2">
            <a:extLst>
              <a:ext uri="{FF2B5EF4-FFF2-40B4-BE49-F238E27FC236}">
                <a16:creationId xmlns:a16="http://schemas.microsoft.com/office/drawing/2014/main" id="{B1B42099-52DA-0776-9973-588F663DCE92}"/>
              </a:ext>
            </a:extLst>
          </p:cNvPr>
          <p:cNvSpPr txBox="1"/>
          <p:nvPr/>
        </p:nvSpPr>
        <p:spPr>
          <a:xfrm>
            <a:off x="155440" y="3049745"/>
            <a:ext cx="946973" cy="159472"/>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defTabSz="844078">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pic>
        <p:nvPicPr>
          <p:cNvPr id="30" name="図 29">
            <a:extLst>
              <a:ext uri="{FF2B5EF4-FFF2-40B4-BE49-F238E27FC236}">
                <a16:creationId xmlns:a16="http://schemas.microsoft.com/office/drawing/2014/main" id="{D03608D8-F2C7-6720-EE61-38E6E43C30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69101" y="3327315"/>
            <a:ext cx="538536" cy="457651"/>
          </a:xfrm>
          <a:prstGeom prst="rect">
            <a:avLst/>
          </a:prstGeom>
        </p:spPr>
      </p:pic>
      <p:sp>
        <p:nvSpPr>
          <p:cNvPr id="31" name="テキスト ボックス 2">
            <a:extLst>
              <a:ext uri="{FF2B5EF4-FFF2-40B4-BE49-F238E27FC236}">
                <a16:creationId xmlns:a16="http://schemas.microsoft.com/office/drawing/2014/main" id="{22BFBC0D-925A-ECF5-F853-01805398233F}"/>
              </a:ext>
            </a:extLst>
          </p:cNvPr>
          <p:cNvSpPr txBox="1"/>
          <p:nvPr/>
        </p:nvSpPr>
        <p:spPr>
          <a:xfrm>
            <a:off x="4978471" y="3747787"/>
            <a:ext cx="920774" cy="190503"/>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sp>
        <p:nvSpPr>
          <p:cNvPr id="32" name="テキスト ボックス 31">
            <a:extLst>
              <a:ext uri="{FF2B5EF4-FFF2-40B4-BE49-F238E27FC236}">
                <a16:creationId xmlns:a16="http://schemas.microsoft.com/office/drawing/2014/main" id="{DE1DB3A7-0BC7-6AB8-7B6C-7F99F7CB5074}"/>
              </a:ext>
            </a:extLst>
          </p:cNvPr>
          <p:cNvSpPr txBox="1"/>
          <p:nvPr/>
        </p:nvSpPr>
        <p:spPr>
          <a:xfrm>
            <a:off x="3872880" y="2789973"/>
            <a:ext cx="2166288"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認証選択を押下し、目視で本人確認を行う</a:t>
            </a:r>
          </a:p>
        </p:txBody>
      </p:sp>
      <p:pic>
        <p:nvPicPr>
          <p:cNvPr id="33" name="図 32">
            <a:extLst>
              <a:ext uri="{FF2B5EF4-FFF2-40B4-BE49-F238E27FC236}">
                <a16:creationId xmlns:a16="http://schemas.microsoft.com/office/drawing/2014/main" id="{586DC3F3-8B41-D79B-3986-9A270B28E1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48159" y="3302996"/>
            <a:ext cx="538536" cy="457651"/>
          </a:xfrm>
          <a:prstGeom prst="rect">
            <a:avLst/>
          </a:prstGeom>
        </p:spPr>
      </p:pic>
      <p:sp>
        <p:nvSpPr>
          <p:cNvPr id="34" name="テキスト ボックス 2">
            <a:extLst>
              <a:ext uri="{FF2B5EF4-FFF2-40B4-BE49-F238E27FC236}">
                <a16:creationId xmlns:a16="http://schemas.microsoft.com/office/drawing/2014/main" id="{106681A9-B6A9-EF09-A085-03F464A6FC26}"/>
              </a:ext>
            </a:extLst>
          </p:cNvPr>
          <p:cNvSpPr txBox="1"/>
          <p:nvPr/>
        </p:nvSpPr>
        <p:spPr>
          <a:xfrm>
            <a:off x="7013791" y="3693462"/>
            <a:ext cx="1000523" cy="196879"/>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sp>
        <p:nvSpPr>
          <p:cNvPr id="35" name="テキスト ボックス 34">
            <a:extLst>
              <a:ext uri="{FF2B5EF4-FFF2-40B4-BE49-F238E27FC236}">
                <a16:creationId xmlns:a16="http://schemas.microsoft.com/office/drawing/2014/main" id="{CA6A82AB-0842-2089-0C48-ABE7AAAD4A22}"/>
              </a:ext>
            </a:extLst>
          </p:cNvPr>
          <p:cNvSpPr txBox="1"/>
          <p:nvPr/>
        </p:nvSpPr>
        <p:spPr>
          <a:xfrm>
            <a:off x="6676955" y="2741924"/>
            <a:ext cx="269433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a:solidFill>
                  <a:prstClr val="black"/>
                </a:solidFill>
                <a:latin typeface="Meiryo UI" panose="020B0604030504040204" pitchFamily="50" charset="-128"/>
                <a:ea typeface="Meiryo UI" panose="020B0604030504040204" pitchFamily="50" charset="-128"/>
              </a:rPr>
              <a:t>施設</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の担当者等が認証選択を押下し、利用者が４桁の暗証番号を入力する</a:t>
            </a:r>
          </a:p>
        </p:txBody>
      </p:sp>
      <p:pic>
        <p:nvPicPr>
          <p:cNvPr id="36" name="Picture 11" descr="MC900432610[1]">
            <a:extLst>
              <a:ext uri="{FF2B5EF4-FFF2-40B4-BE49-F238E27FC236}">
                <a16:creationId xmlns:a16="http://schemas.microsoft.com/office/drawing/2014/main" id="{041AB6B8-0601-17EA-2B23-A5D15CA9661D}"/>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131562" y="3279943"/>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テキスト ボックス 2">
            <a:extLst>
              <a:ext uri="{FF2B5EF4-FFF2-40B4-BE49-F238E27FC236}">
                <a16:creationId xmlns:a16="http://schemas.microsoft.com/office/drawing/2014/main" id="{01228B71-5BFF-C194-5228-2BF02AE5B7CD}"/>
              </a:ext>
            </a:extLst>
          </p:cNvPr>
          <p:cNvSpPr txBox="1"/>
          <p:nvPr/>
        </p:nvSpPr>
        <p:spPr>
          <a:xfrm>
            <a:off x="8950377" y="3649361"/>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sp>
        <p:nvSpPr>
          <p:cNvPr id="38" name="テキスト ボックス 37">
            <a:extLst>
              <a:ext uri="{FF2B5EF4-FFF2-40B4-BE49-F238E27FC236}">
                <a16:creationId xmlns:a16="http://schemas.microsoft.com/office/drawing/2014/main" id="{919F2E4F-03B2-DEB2-014C-9F680007FF89}"/>
              </a:ext>
            </a:extLst>
          </p:cNvPr>
          <p:cNvSpPr txBox="1"/>
          <p:nvPr/>
        </p:nvSpPr>
        <p:spPr>
          <a:xfrm>
            <a:off x="6266992" y="4101505"/>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sp>
        <p:nvSpPr>
          <p:cNvPr id="39" name="テキスト ボックス 38">
            <a:extLst>
              <a:ext uri="{FF2B5EF4-FFF2-40B4-BE49-F238E27FC236}">
                <a16:creationId xmlns:a16="http://schemas.microsoft.com/office/drawing/2014/main" id="{9BDD2BE4-40F0-41F0-74E1-E73A79F1E13C}"/>
              </a:ext>
            </a:extLst>
          </p:cNvPr>
          <p:cNvSpPr txBox="1"/>
          <p:nvPr/>
        </p:nvSpPr>
        <p:spPr>
          <a:xfrm>
            <a:off x="5899245" y="3334339"/>
            <a:ext cx="5059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FAFB0422-F1FF-A3BD-D672-2C7F0DEADD87}"/>
              </a:ext>
            </a:extLst>
          </p:cNvPr>
          <p:cNvSpPr txBox="1">
            <a:spLocks noChangeAspect="1"/>
          </p:cNvSpPr>
          <p:nvPr/>
        </p:nvSpPr>
        <p:spPr>
          <a:xfrm>
            <a:off x="4101679" y="4715280"/>
            <a:ext cx="2392613" cy="250527"/>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4"/>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資格情報を確認する。</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20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9E69572F-7429-8C29-1FBE-D42DA44AA7E6}"/>
              </a:ext>
            </a:extLst>
          </p:cNvPr>
          <p:cNvSpPr txBox="1">
            <a:spLocks noChangeAspect="1"/>
          </p:cNvSpPr>
          <p:nvPr/>
        </p:nvSpPr>
        <p:spPr>
          <a:xfrm>
            <a:off x="72586" y="4712790"/>
            <a:ext cx="3918324" cy="329890"/>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3"/>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施設の担当者がモバイル端末（又は接続した汎用カードリーダー）を用いて利用者のマイナンバーカードを読み取る。</a:t>
            </a:r>
            <a:endPar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1513AB67-FA7A-A857-F0A9-D9566223E1D6}"/>
              </a:ext>
            </a:extLst>
          </p:cNvPr>
          <p:cNvSpPr txBox="1"/>
          <p:nvPr/>
        </p:nvSpPr>
        <p:spPr>
          <a:xfrm>
            <a:off x="370991" y="6502468"/>
            <a:ext cx="1125625"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（読み取り画面）</a:t>
            </a:r>
          </a:p>
        </p:txBody>
      </p:sp>
      <p:pic>
        <p:nvPicPr>
          <p:cNvPr id="45" name="図 44">
            <a:extLst>
              <a:ext uri="{FF2B5EF4-FFF2-40B4-BE49-F238E27FC236}">
                <a16:creationId xmlns:a16="http://schemas.microsoft.com/office/drawing/2014/main" id="{F7B726A8-0BB5-D93B-A374-5CE5EA5A86F5}"/>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0304" y="5228751"/>
            <a:ext cx="567000" cy="1260000"/>
          </a:xfrm>
          <a:prstGeom prst="rect">
            <a:avLst/>
          </a:prstGeom>
          <a:ln>
            <a:solidFill>
              <a:sysClr val="windowText" lastClr="000000"/>
            </a:solidFill>
          </a:ln>
        </p:spPr>
      </p:pic>
      <p:sp>
        <p:nvSpPr>
          <p:cNvPr id="46" name="テキスト ボックス 45">
            <a:extLst>
              <a:ext uri="{FF2B5EF4-FFF2-40B4-BE49-F238E27FC236}">
                <a16:creationId xmlns:a16="http://schemas.microsoft.com/office/drawing/2014/main" id="{D7A78749-AB9C-86C6-0840-CB976ECC5DC9}"/>
              </a:ext>
            </a:extLst>
          </p:cNvPr>
          <p:cNvSpPr txBox="1"/>
          <p:nvPr/>
        </p:nvSpPr>
        <p:spPr>
          <a:xfrm>
            <a:off x="4155535" y="6559862"/>
            <a:ext cx="153669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（資格確認結果画面）</a:t>
            </a:r>
          </a:p>
        </p:txBody>
      </p:sp>
      <p:pic>
        <p:nvPicPr>
          <p:cNvPr id="47" name="図 46">
            <a:extLst>
              <a:ext uri="{FF2B5EF4-FFF2-40B4-BE49-F238E27FC236}">
                <a16:creationId xmlns:a16="http://schemas.microsoft.com/office/drawing/2014/main" id="{264217B3-B09A-1A77-ABFB-84B446BD629E}"/>
              </a:ex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640382" y="5259663"/>
            <a:ext cx="567000" cy="1260000"/>
          </a:xfrm>
          <a:prstGeom prst="rect">
            <a:avLst/>
          </a:prstGeom>
          <a:ln>
            <a:solidFill>
              <a:sysClr val="windowText" lastClr="000000"/>
            </a:solidFill>
          </a:ln>
        </p:spPr>
      </p:pic>
      <p:pic>
        <p:nvPicPr>
          <p:cNvPr id="48" name="図 47">
            <a:extLst>
              <a:ext uri="{FF2B5EF4-FFF2-40B4-BE49-F238E27FC236}">
                <a16:creationId xmlns:a16="http://schemas.microsoft.com/office/drawing/2014/main" id="{E9EE603B-8A30-4A58-41B1-A417452A78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11085" y="5582582"/>
            <a:ext cx="538536" cy="457651"/>
          </a:xfrm>
          <a:prstGeom prst="rect">
            <a:avLst/>
          </a:prstGeom>
        </p:spPr>
      </p:pic>
      <p:sp>
        <p:nvSpPr>
          <p:cNvPr id="49" name="テキスト ボックス 2">
            <a:extLst>
              <a:ext uri="{FF2B5EF4-FFF2-40B4-BE49-F238E27FC236}">
                <a16:creationId xmlns:a16="http://schemas.microsoft.com/office/drawing/2014/main" id="{012B2439-FBEE-7016-80BE-2F13D40EC968}"/>
              </a:ext>
            </a:extLst>
          </p:cNvPr>
          <p:cNvSpPr txBox="1"/>
          <p:nvPr/>
        </p:nvSpPr>
        <p:spPr>
          <a:xfrm>
            <a:off x="1280592" y="5995928"/>
            <a:ext cx="961676" cy="16765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cxnSp>
        <p:nvCxnSpPr>
          <p:cNvPr id="50" name="直線矢印コネクタ 49">
            <a:extLst>
              <a:ext uri="{FF2B5EF4-FFF2-40B4-BE49-F238E27FC236}">
                <a16:creationId xmlns:a16="http://schemas.microsoft.com/office/drawing/2014/main" id="{5BD16DF4-7E0B-8F62-2AA1-802E456C1120}"/>
              </a:ext>
            </a:extLst>
          </p:cNvPr>
          <p:cNvCxnSpPr>
            <a:cxnSpLocks/>
          </p:cNvCxnSpPr>
          <p:nvPr/>
        </p:nvCxnSpPr>
        <p:spPr>
          <a:xfrm>
            <a:off x="2000672" y="5854898"/>
            <a:ext cx="1048966" cy="0"/>
          </a:xfrm>
          <a:prstGeom prst="straightConnector1">
            <a:avLst/>
          </a:prstGeom>
          <a:noFill/>
          <a:ln w="28575" cap="flat" cmpd="sng" algn="ctr">
            <a:solidFill>
              <a:sysClr val="window" lastClr="FFFFFF">
                <a:lumMod val="50000"/>
              </a:sysClr>
            </a:solidFill>
            <a:prstDash val="solid"/>
            <a:tailEnd type="triangle"/>
          </a:ln>
          <a:effectLst/>
        </p:spPr>
      </p:cxnSp>
      <p:pic>
        <p:nvPicPr>
          <p:cNvPr id="51" name="Picture 11" descr="MC900432610[1]">
            <a:extLst>
              <a:ext uri="{FF2B5EF4-FFF2-40B4-BE49-F238E27FC236}">
                <a16:creationId xmlns:a16="http://schemas.microsoft.com/office/drawing/2014/main" id="{6DDF5E14-5F9E-21BF-3ADD-8FB0032FEE67}"/>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197898" y="5652984"/>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テキスト ボックス 2">
            <a:extLst>
              <a:ext uri="{FF2B5EF4-FFF2-40B4-BE49-F238E27FC236}">
                <a16:creationId xmlns:a16="http://schemas.microsoft.com/office/drawing/2014/main" id="{057BD3E1-1157-EA72-C99D-BA3EE836E7A5}"/>
              </a:ext>
            </a:extLst>
          </p:cNvPr>
          <p:cNvSpPr txBox="1"/>
          <p:nvPr/>
        </p:nvSpPr>
        <p:spPr>
          <a:xfrm>
            <a:off x="3022215" y="6003205"/>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利用者</a:t>
            </a:r>
          </a:p>
        </p:txBody>
      </p:sp>
      <p:pic>
        <p:nvPicPr>
          <p:cNvPr id="54" name="図 53">
            <a:extLst>
              <a:ext uri="{FF2B5EF4-FFF2-40B4-BE49-F238E27FC236}">
                <a16:creationId xmlns:a16="http://schemas.microsoft.com/office/drawing/2014/main" id="{11D5B720-948F-A290-4E18-5231922B41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21377" y="5652984"/>
            <a:ext cx="538536" cy="457651"/>
          </a:xfrm>
          <a:prstGeom prst="rect">
            <a:avLst/>
          </a:prstGeom>
        </p:spPr>
      </p:pic>
      <p:sp>
        <p:nvSpPr>
          <p:cNvPr id="55" name="テキスト ボックス 2">
            <a:extLst>
              <a:ext uri="{FF2B5EF4-FFF2-40B4-BE49-F238E27FC236}">
                <a16:creationId xmlns:a16="http://schemas.microsoft.com/office/drawing/2014/main" id="{D93C1B5B-1238-709A-A90D-5B12BBDCFFFA}"/>
              </a:ext>
            </a:extLst>
          </p:cNvPr>
          <p:cNvSpPr txBox="1"/>
          <p:nvPr/>
        </p:nvSpPr>
        <p:spPr>
          <a:xfrm>
            <a:off x="5438369" y="6043184"/>
            <a:ext cx="951448" cy="215444"/>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施設の担当者</a:t>
            </a:r>
          </a:p>
        </p:txBody>
      </p:sp>
      <p:cxnSp>
        <p:nvCxnSpPr>
          <p:cNvPr id="57" name="直線コネクタ 56">
            <a:extLst>
              <a:ext uri="{FF2B5EF4-FFF2-40B4-BE49-F238E27FC236}">
                <a16:creationId xmlns:a16="http://schemas.microsoft.com/office/drawing/2014/main" id="{48328019-321B-8701-B902-6440DAD5F81A}"/>
              </a:ext>
            </a:extLst>
          </p:cNvPr>
          <p:cNvCxnSpPr>
            <a:cxnSpLocks noChangeAspect="1"/>
          </p:cNvCxnSpPr>
          <p:nvPr/>
        </p:nvCxnSpPr>
        <p:spPr>
          <a:xfrm flipV="1">
            <a:off x="4039061" y="4784135"/>
            <a:ext cx="0" cy="1758017"/>
          </a:xfrm>
          <a:prstGeom prst="line">
            <a:avLst/>
          </a:prstGeom>
          <a:noFill/>
          <a:ln w="12700" cap="flat" cmpd="sng" algn="ctr">
            <a:solidFill>
              <a:srgbClr val="7500C0"/>
            </a:solidFill>
            <a:prstDash val="sysDash"/>
          </a:ln>
          <a:effectLst/>
        </p:spPr>
      </p:cxnSp>
      <p:cxnSp>
        <p:nvCxnSpPr>
          <p:cNvPr id="58" name="直線コネクタ 57">
            <a:extLst>
              <a:ext uri="{FF2B5EF4-FFF2-40B4-BE49-F238E27FC236}">
                <a16:creationId xmlns:a16="http://schemas.microsoft.com/office/drawing/2014/main" id="{58691812-8338-1FC0-9FF6-C89B9B72B16B}"/>
              </a:ext>
            </a:extLst>
          </p:cNvPr>
          <p:cNvCxnSpPr>
            <a:cxnSpLocks noChangeAspect="1"/>
          </p:cNvCxnSpPr>
          <p:nvPr/>
        </p:nvCxnSpPr>
        <p:spPr>
          <a:xfrm flipV="1">
            <a:off x="3753513" y="2126663"/>
            <a:ext cx="0" cy="2232000"/>
          </a:xfrm>
          <a:prstGeom prst="line">
            <a:avLst/>
          </a:prstGeom>
          <a:noFill/>
          <a:ln w="12700" cap="flat" cmpd="sng" algn="ctr">
            <a:solidFill>
              <a:srgbClr val="7500C0"/>
            </a:solidFill>
            <a:prstDash val="sysDash"/>
          </a:ln>
          <a:effectLst/>
        </p:spPr>
      </p:cxnSp>
      <p:sp>
        <p:nvSpPr>
          <p:cNvPr id="59" name="正方形/長方形 58">
            <a:extLst>
              <a:ext uri="{FF2B5EF4-FFF2-40B4-BE49-F238E27FC236}">
                <a16:creationId xmlns:a16="http://schemas.microsoft.com/office/drawing/2014/main" id="{4FDEB2F6-E879-85F2-C3A0-4949876E7E3C}"/>
              </a:ext>
            </a:extLst>
          </p:cNvPr>
          <p:cNvSpPr/>
          <p:nvPr/>
        </p:nvSpPr>
        <p:spPr bwMode="auto">
          <a:xfrm rot="1157838">
            <a:off x="1825893" y="271649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A33E8227-4003-4E71-8469-4A026E07096D}"/>
              </a:ext>
            </a:extLst>
          </p:cNvPr>
          <p:cNvSpPr/>
          <p:nvPr/>
        </p:nvSpPr>
        <p:spPr bwMode="auto">
          <a:xfrm rot="1157838">
            <a:off x="2955831" y="2741857"/>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FF30AD2A-84C5-D696-CBA8-98454B3A4C4F}"/>
              </a:ext>
            </a:extLst>
          </p:cNvPr>
          <p:cNvSpPr/>
          <p:nvPr/>
        </p:nvSpPr>
        <p:spPr bwMode="auto">
          <a:xfrm rot="1157838">
            <a:off x="4426977" y="307632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BD1C9EBB-73AA-8A06-E087-7CCA1A71912D}"/>
              </a:ext>
            </a:extLst>
          </p:cNvPr>
          <p:cNvSpPr/>
          <p:nvPr/>
        </p:nvSpPr>
        <p:spPr bwMode="auto">
          <a:xfrm rot="1157838">
            <a:off x="6512566" y="3092358"/>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0249360-0958-CDB8-D9C9-089E5A64A3C1}"/>
              </a:ext>
            </a:extLst>
          </p:cNvPr>
          <p:cNvSpPr/>
          <p:nvPr/>
        </p:nvSpPr>
        <p:spPr bwMode="auto">
          <a:xfrm rot="1157838">
            <a:off x="8570964" y="3105214"/>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6F5EEB73-33C1-1C99-BEB8-B5DB4309AA15}"/>
              </a:ext>
            </a:extLst>
          </p:cNvPr>
          <p:cNvSpPr/>
          <p:nvPr/>
        </p:nvSpPr>
        <p:spPr bwMode="auto">
          <a:xfrm rot="1157838">
            <a:off x="657808" y="5221126"/>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29" name="正方形/長方形 128">
            <a:extLst>
              <a:ext uri="{FF2B5EF4-FFF2-40B4-BE49-F238E27FC236}">
                <a16:creationId xmlns:a16="http://schemas.microsoft.com/office/drawing/2014/main" id="{779CA569-D96F-3CFE-FB10-39CA1E622982}"/>
              </a:ext>
            </a:extLst>
          </p:cNvPr>
          <p:cNvSpPr/>
          <p:nvPr/>
        </p:nvSpPr>
        <p:spPr bwMode="auto">
          <a:xfrm rot="1157838">
            <a:off x="4696897" y="5228795"/>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987E91F-6AC5-9248-3472-027C83DF2C24}"/>
              </a:ext>
            </a:extLst>
          </p:cNvPr>
          <p:cNvSpPr txBox="1"/>
          <p:nvPr/>
        </p:nvSpPr>
        <p:spPr>
          <a:xfrm>
            <a:off x="7848032" y="4115294"/>
            <a:ext cx="1697795"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（暗証番号（</a:t>
            </a:r>
            <a:r>
              <a:rPr kumimoji="1" lang="en-US" altLang="ja-JP"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PIN</a:t>
            </a:r>
            <a:r>
              <a:rPr kumimoji="1" lang="ja-JP" altLang="en-US" sz="8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）入力</a:t>
            </a:r>
            <a:r>
              <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画面）</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2044323-88D7-4DC7-C71A-EE65D294C8D2}"/>
              </a:ext>
            </a:extLst>
          </p:cNvPr>
          <p:cNvSpPr txBox="1"/>
          <p:nvPr/>
        </p:nvSpPr>
        <p:spPr>
          <a:xfrm>
            <a:off x="5489985" y="6322652"/>
            <a:ext cx="3248404" cy="246221"/>
          </a:xfrm>
          <a:prstGeom prst="rect">
            <a:avLst/>
          </a:prstGeom>
          <a:noFill/>
        </p:spPr>
        <p:txBody>
          <a:bodyPr wrap="square">
            <a:spAutoFit/>
          </a:bodyPr>
          <a:lstStyle/>
          <a:p>
            <a:pPr marL="171450" indent="-171450">
              <a:lnSpc>
                <a:spcPct val="100000"/>
              </a:lnSpc>
              <a:spcBef>
                <a:spcPts val="300"/>
              </a:spcBef>
              <a:buFont typeface="Meiryo UI" panose="020B0604030504040204" pitchFamily="50" charset="-128"/>
              <a:buChar char="※"/>
            </a:pPr>
            <a:r>
              <a:rPr lang="ja-JP" altLang="en-US" sz="1000" dirty="0">
                <a:latin typeface="Meiryo UI" panose="020B0604030504040204" pitchFamily="50" charset="-128"/>
                <a:ea typeface="Meiryo UI" panose="020B0604030504040204" pitchFamily="50" charset="-128"/>
              </a:rPr>
              <a:t>資格確認結果は翌月末までは再度確認することができる。</a:t>
            </a:r>
            <a:endParaRPr lang="en-US" altLang="ja-JP" sz="10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3A4CC5EB-FC83-D843-288A-0232D20EF894}"/>
              </a:ext>
            </a:extLst>
          </p:cNvPr>
          <p:cNvSpPr txBox="1"/>
          <p:nvPr/>
        </p:nvSpPr>
        <p:spPr>
          <a:xfrm>
            <a:off x="1906844" y="5869134"/>
            <a:ext cx="1476135"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基本的に</a:t>
            </a:r>
            <a:b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マイナンバーカードは</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預からないようにする</a:t>
            </a:r>
          </a:p>
        </p:txBody>
      </p:sp>
    </p:spTree>
    <p:extLst>
      <p:ext uri="{BB962C8B-B14F-4D97-AF65-F5344CB8AC3E}">
        <p14:creationId xmlns:p14="http://schemas.microsoft.com/office/powerpoint/2010/main" val="4257650008"/>
      </p:ext>
    </p:extLst>
  </p:cSld>
  <p:clrMapOvr>
    <a:masterClrMapping/>
  </p:clrMapOvr>
</p:sld>
</file>

<file path=ppt/theme/theme1.xml><?xml version="1.0" encoding="utf-8"?>
<a:theme xmlns:a="http://schemas.openxmlformats.org/drawingml/2006/main" name="Office テーマ">
  <a:themeElements>
    <a:clrScheme name="Co-color">
      <a:dk1>
        <a:srgbClr val="000000"/>
      </a:dk1>
      <a:lt1>
        <a:srgbClr val="FFFFFF"/>
      </a:lt1>
      <a:dk2>
        <a:srgbClr val="103185"/>
      </a:dk2>
      <a:lt2>
        <a:srgbClr val="E4E2ED"/>
      </a:lt2>
      <a:accent1>
        <a:srgbClr val="005CAF"/>
      </a:accent1>
      <a:accent2>
        <a:srgbClr val="DB4D6D"/>
      </a:accent2>
      <a:accent3>
        <a:srgbClr val="66BAB7"/>
      </a:accent3>
      <a:accent4>
        <a:srgbClr val="FEDFE1"/>
      </a:accent4>
      <a:accent5>
        <a:srgbClr val="C9E7E7"/>
      </a:accent5>
      <a:accent6>
        <a:srgbClr val="FDF3B9"/>
      </a:accent6>
      <a:hlink>
        <a:srgbClr val="00489E"/>
      </a:hlink>
      <a:folHlink>
        <a:srgbClr val="00489E"/>
      </a:folHlink>
    </a:clrScheme>
    <a:fontScheme name="Co-font">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tlCol="0" anchor="ctr"/>
      <a:lstStyle>
        <a:defPPr algn="ctr">
          <a:defRPr kumimoji="1" sz="1200" dirty="0" smtClean="0">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lnSpc>
            <a:spcPct val="120000"/>
          </a:lnSpc>
          <a:spcAft>
            <a:spcPts val="600"/>
          </a:spcAft>
          <a:buClr>
            <a:schemeClr val="tx2"/>
          </a:buClr>
          <a:defRPr kumimoji="1" sz="1200" smtClean="0"/>
        </a:defPPr>
      </a:lstStyle>
    </a:txDef>
  </a:objectDefaults>
  <a:extraClrSchemeLst/>
  <a:extLst>
    <a:ext uri="{05A4C25C-085E-4340-85A3-A5531E510DB2}">
      <thm15:themeFamily xmlns:thm15="http://schemas.microsoft.com/office/thememl/2012/main" name="パワポ様式ーA4横標準v16.pptx" id="{B1E3EA2A-E5A3-4DFE-97FD-0B466684FC1C}" vid="{BE51988C-80F6-49EA-B19A-5358C68E081E}"/>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late_01">
      <a:majorFont>
        <a:latin typeface="Meiryo UI"/>
        <a:ea typeface="Meiryo UI"/>
        <a:cs typeface="ＭＳ Ｐゴシック"/>
      </a:majorFont>
      <a:minorFont>
        <a:latin typeface="Meiryo UI"/>
        <a:ea typeface="Meiryo UI"/>
        <a:cs typeface="ＭＳ Ｐゴシック"/>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20000"/>
            <a:lumOff val="80000"/>
          </a:schemeClr>
        </a:solidFill>
        <a:ln>
          <a:noFill/>
        </a:ln>
      </a:spPr>
      <a:bodyPr rtlCol="0" anchor="ctr"/>
      <a:lstStyle>
        <a:defPPr algn="ctr">
          <a:defRPr dirty="0" smtClean="0">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Co-color">
      <a:dk1>
        <a:srgbClr val="000000"/>
      </a:dk1>
      <a:lt1>
        <a:srgbClr val="FFFFFF"/>
      </a:lt1>
      <a:dk2>
        <a:srgbClr val="103185"/>
      </a:dk2>
      <a:lt2>
        <a:srgbClr val="E4E2ED"/>
      </a:lt2>
      <a:accent1>
        <a:srgbClr val="005CAF"/>
      </a:accent1>
      <a:accent2>
        <a:srgbClr val="DB4D6D"/>
      </a:accent2>
      <a:accent3>
        <a:srgbClr val="66BAB7"/>
      </a:accent3>
      <a:accent4>
        <a:srgbClr val="FEDFE1"/>
      </a:accent4>
      <a:accent5>
        <a:srgbClr val="C9E7E7"/>
      </a:accent5>
      <a:accent6>
        <a:srgbClr val="FDF3B9"/>
      </a:accent6>
      <a:hlink>
        <a:srgbClr val="00489E"/>
      </a:hlink>
      <a:folHlink>
        <a:srgbClr val="00489E"/>
      </a:folHlink>
    </a:clrScheme>
    <a:fontScheme name="Co-font">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tlCol="0" anchor="ctr"/>
      <a:lstStyle>
        <a:defPPr algn="ctr">
          <a:defRPr kumimoji="1" sz="1200" dirty="0" smtClean="0">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lnSpc>
            <a:spcPct val="120000"/>
          </a:lnSpc>
          <a:spcAft>
            <a:spcPts val="600"/>
          </a:spcAft>
          <a:buClr>
            <a:schemeClr val="tx2"/>
          </a:buClr>
          <a:defRPr kumimoji="1" sz="120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3816ed1-e9cf-4c62-8c2f-e3d963c615c9">
      <Terms xmlns="http://schemas.microsoft.com/office/infopath/2007/PartnerControls"/>
    </lcf76f155ced4ddcb4097134ff3c332f>
    <TaxCatchAll xmlns="8b3e1912-732d-4b40-a544-c5fb968cb2c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062A64D34EF7054C9CD3A279D7EC18DC" ma:contentTypeVersion="13" ma:contentTypeDescription="新しいドキュメントを作成します。" ma:contentTypeScope="" ma:versionID="6f12d101a8c784bf0d87dcab346d6d9a">
  <xsd:schema xmlns:xsd="http://www.w3.org/2001/XMLSchema" xmlns:xs="http://www.w3.org/2001/XMLSchema" xmlns:p="http://schemas.microsoft.com/office/2006/metadata/properties" xmlns:ns2="13816ed1-e9cf-4c62-8c2f-e3d963c615c9" xmlns:ns3="8b3e1912-732d-4b40-a544-c5fb968cb2c0" targetNamespace="http://schemas.microsoft.com/office/2006/metadata/properties" ma:root="true" ma:fieldsID="a26a54ebc9097cf7580de4ceffad0605" ns2:_="" ns3:_="">
    <xsd:import namespace="13816ed1-e9cf-4c62-8c2f-e3d963c615c9"/>
    <xsd:import namespace="8b3e1912-732d-4b40-a544-c5fb968cb2c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816ed1-e9cf-4c62-8c2f-e3d963c615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3e1912-732d-4b40-a544-c5fb968cb2c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36693b2-2e4d-4d2b-8fd1-e9986f841e4b}" ma:internalName="TaxCatchAll" ma:showField="CatchAllData" ma:web="8b3e1912-732d-4b40-a544-c5fb968cb2c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757578-DC1E-400A-B97A-3AB7207F4E33}">
  <ds:schemaRefs>
    <ds:schemaRef ds:uri="http://purl.org/dc/elements/1.1/"/>
    <ds:schemaRef ds:uri="http://schemas.microsoft.com/office/2006/documentManagement/types"/>
    <ds:schemaRef ds:uri="http://purl.org/dc/dcmitype/"/>
    <ds:schemaRef ds:uri="8b3e1912-732d-4b40-a544-c5fb968cb2c0"/>
    <ds:schemaRef ds:uri="http://schemas.microsoft.com/office/2006/metadata/properties"/>
    <ds:schemaRef ds:uri="http://schemas.microsoft.com/office/infopath/2007/PartnerControls"/>
    <ds:schemaRef ds:uri="http://schemas.openxmlformats.org/package/2006/metadata/core-properties"/>
    <ds:schemaRef ds:uri="13816ed1-e9cf-4c62-8c2f-e3d963c615c9"/>
    <ds:schemaRef ds:uri="http://www.w3.org/XML/1998/namespace"/>
    <ds:schemaRef ds:uri="http://purl.org/dc/terms/"/>
  </ds:schemaRefs>
</ds:datastoreItem>
</file>

<file path=customXml/itemProps2.xml><?xml version="1.0" encoding="utf-8"?>
<ds:datastoreItem xmlns:ds="http://schemas.openxmlformats.org/officeDocument/2006/customXml" ds:itemID="{153C3CB9-DBF5-46A1-BB31-5BE26B16D8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816ed1-e9cf-4c62-8c2f-e3d963c615c9"/>
    <ds:schemaRef ds:uri="8b3e1912-732d-4b40-a544-c5fb968cb2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8663816-3ED3-47D1-8C9F-4AA251DA9196}">
  <ds:schemaRefs>
    <ds:schemaRef ds:uri="http://schemas.microsoft.com/sharepoint/v3/contenttype/forms"/>
  </ds:schemaRefs>
</ds:datastoreItem>
</file>

<file path=docMetadata/LabelInfo.xml><?xml version="1.0" encoding="utf-8"?>
<clbl:labelList xmlns:clbl="http://schemas.microsoft.com/office/2020/mipLabelMetadata">
  <clbl:label id="{e0793d39-0939-496d-b129-198edd916feb}" enabled="0" method="" siteId="{e0793d39-0939-496d-b129-198edd916feb}" removed="1"/>
</clbl:labelList>
</file>

<file path=docProps/app.xml><?xml version="1.0" encoding="utf-8"?>
<Properties xmlns="http://schemas.openxmlformats.org/officeDocument/2006/extended-properties" xmlns:vt="http://schemas.openxmlformats.org/officeDocument/2006/docPropsVTypes">
  <Template/>
  <TotalTime>161</TotalTime>
  <Words>2280</Words>
  <Application>Microsoft Office PowerPoint</Application>
  <PresentationFormat>A4 210 x 297 mm</PresentationFormat>
  <Paragraphs>249</Paragraphs>
  <Slides>16</Slides>
  <Notes>3</Notes>
  <HiddenSlides>0</HiddenSlides>
  <MMClips>0</MMClips>
  <ScaleCrop>false</ScaleCrop>
  <HeadingPairs>
    <vt:vector size="6" baseType="variant">
      <vt:variant>
        <vt:lpstr>使用されているフォント</vt:lpstr>
      </vt:variant>
      <vt:variant>
        <vt:i4>9</vt:i4>
      </vt:variant>
      <vt:variant>
        <vt:lpstr>テーマ</vt:lpstr>
      </vt:variant>
      <vt:variant>
        <vt:i4>3</vt:i4>
      </vt:variant>
      <vt:variant>
        <vt:lpstr>スライド タイトル</vt:lpstr>
      </vt:variant>
      <vt:variant>
        <vt:i4>16</vt:i4>
      </vt:variant>
    </vt:vector>
  </HeadingPairs>
  <TitlesOfParts>
    <vt:vector size="28" baseType="lpstr">
      <vt:lpstr>HGPｺﾞｼｯｸE</vt:lpstr>
      <vt:lpstr>Meiryo UI</vt:lpstr>
      <vt:lpstr>ＭＳ Ｐゴシック</vt:lpstr>
      <vt:lpstr>メイリオ</vt:lpstr>
      <vt:lpstr>メイリオ</vt:lpstr>
      <vt:lpstr>游ゴシック</vt:lpstr>
      <vt:lpstr>Arial</vt:lpstr>
      <vt:lpstr>Segoe UI</vt:lpstr>
      <vt:lpstr>Wingdings</vt:lpstr>
      <vt:lpstr>Office テーマ</vt:lpstr>
      <vt:lpstr>デザインの設定</vt:lpstr>
      <vt:lpstr>2_Office テーマ</vt:lpstr>
      <vt:lpstr>PowerPoint プレゼンテーション</vt:lpstr>
      <vt:lpstr>PowerPoint プレゼンテーション</vt:lpstr>
      <vt:lpstr>PowerPoint プレゼンテーション</vt:lpstr>
      <vt:lpstr>１.はじめに 助産所における保険資格確認の実施方法</vt:lpstr>
      <vt:lpstr>PowerPoint プレゼンテーション</vt:lpstr>
      <vt:lpstr>2.オンライン資格確認（資格確認限定型：簡素な資格確認の仕組み）の概要</vt:lpstr>
      <vt:lpstr>2.オンライン資格確認（資格確認限定型：簡素な資格確認の仕組み）の概要</vt:lpstr>
      <vt:lpstr>オンライン資格確認（資格確認限定型）における パソコンの画面操作イメージ</vt:lpstr>
      <vt:lpstr>オンライン資格確認（資格確認限定型）における モバイル端末（スマートフォン・タブレット）の画面操作イメージ</vt:lpstr>
      <vt:lpstr>オンライン資格確認（資格確認限定型：簡素な資格確認の仕組み） に対する財政支援（地域診療情報連携推進費補助金）</vt:lpstr>
      <vt:lpstr>PowerPoint プレゼンテーション</vt:lpstr>
      <vt:lpstr>3.ポータルサイトのご案内</vt:lpstr>
      <vt:lpstr>PowerPoint プレゼンテーション</vt:lpstr>
      <vt:lpstr>4.お問い合わせ先のご案内</vt:lpstr>
      <vt:lpstr>PowerPoint プレゼンテーション</vt:lpstr>
      <vt:lpstr>5.よくあるご質問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小嶋 純平(kojima-jumpei.4q0)</cp:lastModifiedBy>
  <cp:revision>8</cp:revision>
  <dcterms:created xsi:type="dcterms:W3CDTF">2023-06-01T01:23:00Z</dcterms:created>
  <dcterms:modified xsi:type="dcterms:W3CDTF">2025-12-08T13:33:53Z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0x010100062A64D34EF7054C9CD3A279D7EC18DC</vt:lpwstr>
  </property>
  <property fmtid="{D5CDD505-2E9C-101B-9397-08002B2CF9AE}" pid="3" name="MediaServiceImageTags">
    <vt:lpwstr/>
  </property>
</Properties>
</file>