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4"/>
    <p:sldMasterId id="2147483713" r:id="rId5"/>
    <p:sldMasterId id="2147483719" r:id="rId6"/>
  </p:sldMasterIdLst>
  <p:notesMasterIdLst>
    <p:notesMasterId r:id="rId25"/>
  </p:notesMasterIdLst>
  <p:handoutMasterIdLst>
    <p:handoutMasterId r:id="rId26"/>
  </p:handoutMasterIdLst>
  <p:sldIdLst>
    <p:sldId id="2147474843" r:id="rId7"/>
    <p:sldId id="2147474844" r:id="rId8"/>
    <p:sldId id="2147474849" r:id="rId9"/>
    <p:sldId id="2147474857" r:id="rId10"/>
    <p:sldId id="2147474861" r:id="rId11"/>
    <p:sldId id="2147474853" r:id="rId12"/>
    <p:sldId id="2146847091" r:id="rId13"/>
    <p:sldId id="2147474842" r:id="rId14"/>
    <p:sldId id="2147474803" r:id="rId15"/>
    <p:sldId id="2147471133" r:id="rId16"/>
    <p:sldId id="2147474799" r:id="rId17"/>
    <p:sldId id="2147471136" r:id="rId18"/>
    <p:sldId id="2147474850" r:id="rId19"/>
    <p:sldId id="2146847121" r:id="rId20"/>
    <p:sldId id="2147474851" r:id="rId21"/>
    <p:sldId id="2147474802" r:id="rId22"/>
    <p:sldId id="2147474852" r:id="rId23"/>
    <p:sldId id="2146847123" r:id="rId2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8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3216" userDrawn="1">
          <p15:clr>
            <a:srgbClr val="A4A3A4"/>
          </p15:clr>
        </p15:guide>
        <p15:guide id="4" pos="6068" userDrawn="1">
          <p15:clr>
            <a:srgbClr val="A4A3A4"/>
          </p15:clr>
        </p15:guide>
        <p15:guide id="5" pos="3024" userDrawn="1">
          <p15:clr>
            <a:srgbClr val="A4A3A4"/>
          </p15:clr>
        </p15:guide>
        <p15:guide id="6" pos="4560" userDrawn="1">
          <p15:clr>
            <a:srgbClr val="A4A3A4"/>
          </p15:clr>
        </p15:guide>
        <p15:guide id="7" pos="4735" userDrawn="1">
          <p15:clr>
            <a:srgbClr val="A4A3A4"/>
          </p15:clr>
        </p15:guide>
        <p15:guide id="8" pos="1513" userDrawn="1">
          <p15:clr>
            <a:srgbClr val="A4A3A4"/>
          </p15:clr>
        </p15:guide>
        <p15:guide id="9" pos="1696" userDrawn="1">
          <p15:clr>
            <a:srgbClr val="A4A3A4"/>
          </p15:clr>
        </p15:guide>
        <p15:guide id="10" orient="horz" pos="4127" userDrawn="1">
          <p15:clr>
            <a:srgbClr val="A4A3A4"/>
          </p15:clr>
        </p15:guide>
        <p15:guide id="11" pos="2016" userDrawn="1">
          <p15:clr>
            <a:srgbClr val="A4A3A4"/>
          </p15:clr>
        </p15:guide>
        <p15:guide id="12" pos="2208" userDrawn="1">
          <p15:clr>
            <a:srgbClr val="A4A3A4"/>
          </p15:clr>
        </p15:guide>
        <p15:guide id="13" pos="4051" userDrawn="1">
          <p15:clr>
            <a:srgbClr val="A4A3A4"/>
          </p15:clr>
        </p15:guide>
        <p15:guide id="14" pos="42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767171"/>
    <a:srgbClr val="FFFFFF"/>
    <a:srgbClr val="004292"/>
    <a:srgbClr val="003579"/>
    <a:srgbClr val="FFF5D1"/>
    <a:srgbClr val="FF0000"/>
    <a:srgbClr val="DAE3FA"/>
    <a:srgbClr val="103185"/>
    <a:srgbClr val="7E9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>
        <p:guide orient="horz" pos="1228"/>
        <p:guide pos="192"/>
        <p:guide pos="3216"/>
        <p:guide pos="6068"/>
        <p:guide pos="3024"/>
        <p:guide pos="4560"/>
        <p:guide pos="4735"/>
        <p:guide pos="1513"/>
        <p:guide pos="1696"/>
        <p:guide orient="horz" pos="4127"/>
        <p:guide pos="2016"/>
        <p:guide pos="2208"/>
        <p:guide pos="4051"/>
        <p:guide pos="42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小嶋 純平(kojima-jumpei.4q0)" userId="4eae309f-0522-46ec-94ad-25ec61550d23" providerId="ADAL" clId="{3626AA97-F2DD-4EBA-9DF7-9AC85C044262}"/>
    <pc:docChg chg="modSld">
      <pc:chgData name="小嶋 純平(kojima-jumpei.4q0)" userId="4eae309f-0522-46ec-94ad-25ec61550d23" providerId="ADAL" clId="{3626AA97-F2DD-4EBA-9DF7-9AC85C044262}" dt="2025-12-08T13:19:05.079" v="13"/>
      <pc:docMkLst>
        <pc:docMk/>
      </pc:docMkLst>
      <pc:sldChg chg="modSp mod">
        <pc:chgData name="小嶋 純平(kojima-jumpei.4q0)" userId="4eae309f-0522-46ec-94ad-25ec61550d23" providerId="ADAL" clId="{3626AA97-F2DD-4EBA-9DF7-9AC85C044262}" dt="2025-12-08T13:18:56.497" v="7"/>
        <pc:sldMkLst>
          <pc:docMk/>
          <pc:sldMk cId="922480146" sldId="2146847123"/>
        </pc:sldMkLst>
        <pc:spChg chg="mod">
          <ac:chgData name="小嶋 純平(kojima-jumpei.4q0)" userId="4eae309f-0522-46ec-94ad-25ec61550d23" providerId="ADAL" clId="{3626AA97-F2DD-4EBA-9DF7-9AC85C044262}" dt="2025-12-08T13:18:56.497" v="7"/>
          <ac:spMkLst>
            <pc:docMk/>
            <pc:sldMk cId="922480146" sldId="2146847123"/>
            <ac:spMk id="6" creationId="{285AFC31-D991-3DA2-84AE-370368A5F89E}"/>
          </ac:spMkLst>
        </pc:spChg>
      </pc:sldChg>
      <pc:sldChg chg="modSp mod">
        <pc:chgData name="小嶋 純平(kojima-jumpei.4q0)" userId="4eae309f-0522-46ec-94ad-25ec61550d23" providerId="ADAL" clId="{3626AA97-F2DD-4EBA-9DF7-9AC85C044262}" dt="2025-12-08T13:19:05.079" v="13"/>
        <pc:sldMkLst>
          <pc:docMk/>
          <pc:sldMk cId="1660667486" sldId="2147471136"/>
        </pc:sldMkLst>
        <pc:spChg chg="mod">
          <ac:chgData name="小嶋 純平(kojima-jumpei.4q0)" userId="4eae309f-0522-46ec-94ad-25ec61550d23" providerId="ADAL" clId="{3626AA97-F2DD-4EBA-9DF7-9AC85C044262}" dt="2025-12-08T13:19:05.079" v="13"/>
          <ac:spMkLst>
            <pc:docMk/>
            <pc:sldMk cId="1660667486" sldId="2147471136"/>
            <ac:spMk id="3" creationId="{1E926B3E-4A46-AF93-3A2D-F573AD64BAE7}"/>
          </ac:spMkLst>
        </pc:spChg>
      </pc:sldChg>
    </pc:docChg>
  </pc:docChgLst>
  <pc:docChgLst>
    <pc:chgData name="Kondo, Hina" userId="a0865813-0e53-4aa9-bee1-24112fa7b3ee" providerId="ADAL" clId="{8909EC2F-3D73-4846-B221-6AF4E932484A}"/>
    <pc:docChg chg="undo custSel modSld">
      <pc:chgData name="Kondo, Hina" userId="a0865813-0e53-4aa9-bee1-24112fa7b3ee" providerId="ADAL" clId="{8909EC2F-3D73-4846-B221-6AF4E932484A}" dt="2025-12-02T01:23:59.071" v="14" actId="20577"/>
      <pc:docMkLst>
        <pc:docMk/>
      </pc:docMkLst>
      <pc:sldChg chg="modSp mod">
        <pc:chgData name="Kondo, Hina" userId="a0865813-0e53-4aa9-bee1-24112fa7b3ee" providerId="ADAL" clId="{8909EC2F-3D73-4846-B221-6AF4E932484A}" dt="2025-12-02T01:23:52.022" v="3" actId="20577"/>
        <pc:sldMkLst>
          <pc:docMk/>
          <pc:sldMk cId="1660667486" sldId="2147471136"/>
        </pc:sldMkLst>
        <pc:spChg chg="mod">
          <ac:chgData name="Kondo, Hina" userId="a0865813-0e53-4aa9-bee1-24112fa7b3ee" providerId="ADAL" clId="{8909EC2F-3D73-4846-B221-6AF4E932484A}" dt="2025-12-02T01:23:52.022" v="3" actId="20577"/>
          <ac:spMkLst>
            <pc:docMk/>
            <pc:sldMk cId="1660667486" sldId="2147471136"/>
            <ac:spMk id="6" creationId="{6AEC262C-0442-2C12-91BA-100409F53324}"/>
          </ac:spMkLst>
        </pc:spChg>
      </pc:sldChg>
      <pc:sldChg chg="modSp mod">
        <pc:chgData name="Kondo, Hina" userId="a0865813-0e53-4aa9-bee1-24112fa7b3ee" providerId="ADAL" clId="{8909EC2F-3D73-4846-B221-6AF4E932484A}" dt="2025-12-02T01:23:59.071" v="14" actId="20577"/>
        <pc:sldMkLst>
          <pc:docMk/>
          <pc:sldMk cId="3645562208" sldId="2147474843"/>
        </pc:sldMkLst>
        <pc:spChg chg="mod">
          <ac:chgData name="Kondo, Hina" userId="a0865813-0e53-4aa9-bee1-24112fa7b3ee" providerId="ADAL" clId="{8909EC2F-3D73-4846-B221-6AF4E932484A}" dt="2025-12-02T01:23:59.071" v="14" actId="20577"/>
          <ac:spMkLst>
            <pc:docMk/>
            <pc:sldMk cId="3645562208" sldId="2147474843"/>
            <ac:spMk id="2" creationId="{637478EC-0FBD-38D3-1377-6406F891C54C}"/>
          </ac:spMkLst>
        </pc:spChg>
      </pc:sldChg>
    </pc:docChg>
  </pc:docChgLst>
  <pc:docChgLst>
    <pc:chgData name="富田 万喜(tomida-kazuki.50b)" userId="8645af6a-3dc3-44df-a66f-2b3e37ee093f" providerId="ADAL" clId="{992234E3-20F1-434D-8C20-898E7541FAAF}"/>
    <pc:docChg chg="undo custSel modSld">
      <pc:chgData name="富田 万喜(tomida-kazuki.50b)" userId="8645af6a-3dc3-44df-a66f-2b3e37ee093f" providerId="ADAL" clId="{992234E3-20F1-434D-8C20-898E7541FAAF}" dt="2025-12-05T11:47:45.329" v="178" actId="1035"/>
      <pc:docMkLst>
        <pc:docMk/>
      </pc:docMkLst>
      <pc:sldChg chg="addSp delSp modSp mod">
        <pc:chgData name="富田 万喜(tomida-kazuki.50b)" userId="8645af6a-3dc3-44df-a66f-2b3e37ee093f" providerId="ADAL" clId="{992234E3-20F1-434D-8C20-898E7541FAAF}" dt="2025-12-05T11:47:45.329" v="178" actId="1035"/>
        <pc:sldMkLst>
          <pc:docMk/>
          <pc:sldMk cId="778993927" sldId="2147474861"/>
        </pc:sldMkLst>
        <pc:spChg chg="add mod">
          <ac:chgData name="富田 万喜(tomida-kazuki.50b)" userId="8645af6a-3dc3-44df-a66f-2b3e37ee093f" providerId="ADAL" clId="{992234E3-20F1-434D-8C20-898E7541FAAF}" dt="2025-12-05T11:46:41.904" v="133" actId="1036"/>
          <ac:spMkLst>
            <pc:docMk/>
            <pc:sldMk cId="778993927" sldId="2147474861"/>
            <ac:spMk id="2" creationId="{61EFD116-8084-55DD-5233-D2857A60B7C3}"/>
          </ac:spMkLst>
        </pc:spChg>
        <pc:spChg chg="mod">
          <ac:chgData name="富田 万喜(tomida-kazuki.50b)" userId="8645af6a-3dc3-44df-a66f-2b3e37ee093f" providerId="ADAL" clId="{992234E3-20F1-434D-8C20-898E7541FAAF}" dt="2025-12-05T11:46:20.016" v="97"/>
          <ac:spMkLst>
            <pc:docMk/>
            <pc:sldMk cId="778993927" sldId="2147474861"/>
            <ac:spMk id="4" creationId="{3CC57B8D-0399-36C5-DC94-BCC1F7CF6AEC}"/>
          </ac:spMkLst>
        </pc:spChg>
        <pc:spChg chg="mod">
          <ac:chgData name="富田 万喜(tomida-kazuki.50b)" userId="8645af6a-3dc3-44df-a66f-2b3e37ee093f" providerId="ADAL" clId="{992234E3-20F1-434D-8C20-898E7541FAAF}" dt="2025-12-05T11:46:20.016" v="97"/>
          <ac:spMkLst>
            <pc:docMk/>
            <pc:sldMk cId="778993927" sldId="2147474861"/>
            <ac:spMk id="8" creationId="{64687BE3-1212-8856-25C8-05E2B2E71AE6}"/>
          </ac:spMkLst>
        </pc:spChg>
        <pc:spChg chg="mod">
          <ac:chgData name="富田 万喜(tomida-kazuki.50b)" userId="8645af6a-3dc3-44df-a66f-2b3e37ee093f" providerId="ADAL" clId="{992234E3-20F1-434D-8C20-898E7541FAAF}" dt="2025-12-05T11:46:20.016" v="97"/>
          <ac:spMkLst>
            <pc:docMk/>
            <pc:sldMk cId="778993927" sldId="2147474861"/>
            <ac:spMk id="10" creationId="{FF1C53DC-AFCF-C512-70C6-F1323BA58D55}"/>
          </ac:spMkLst>
        </pc:spChg>
        <pc:spChg chg="mod">
          <ac:chgData name="富田 万喜(tomida-kazuki.50b)" userId="8645af6a-3dc3-44df-a66f-2b3e37ee093f" providerId="ADAL" clId="{992234E3-20F1-434D-8C20-898E7541FAAF}" dt="2025-12-05T11:46:20.016" v="97"/>
          <ac:spMkLst>
            <pc:docMk/>
            <pc:sldMk cId="778993927" sldId="2147474861"/>
            <ac:spMk id="11" creationId="{20829325-DB8A-ACAA-9D70-6D0C27C8510A}"/>
          </ac:spMkLst>
        </pc:spChg>
        <pc:spChg chg="mod">
          <ac:chgData name="富田 万喜(tomida-kazuki.50b)" userId="8645af6a-3dc3-44df-a66f-2b3e37ee093f" providerId="ADAL" clId="{992234E3-20F1-434D-8C20-898E7541FAAF}" dt="2025-12-05T11:47:40.708" v="165" actId="1076"/>
          <ac:spMkLst>
            <pc:docMk/>
            <pc:sldMk cId="778993927" sldId="2147474861"/>
            <ac:spMk id="13" creationId="{88E8389C-A366-2498-0A90-BB1CB7DACB10}"/>
          </ac:spMkLst>
        </pc:spChg>
        <pc:spChg chg="mod">
          <ac:chgData name="富田 万喜(tomida-kazuki.50b)" userId="8645af6a-3dc3-44df-a66f-2b3e37ee093f" providerId="ADAL" clId="{992234E3-20F1-434D-8C20-898E7541FAAF}" dt="2025-12-05T11:47:23.984" v="143" actId="1036"/>
          <ac:spMkLst>
            <pc:docMk/>
            <pc:sldMk cId="778993927" sldId="2147474861"/>
            <ac:spMk id="14" creationId="{5C10470A-F1DC-FD87-6031-C7B6175FA08C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19" creationId="{D6CE8496-8BA3-EC7B-5B36-1E7776F4C998}"/>
          </ac:spMkLst>
        </pc:spChg>
        <pc:spChg chg="mod">
          <ac:chgData name="富田 万喜(tomida-kazuki.50b)" userId="8645af6a-3dc3-44df-a66f-2b3e37ee093f" providerId="ADAL" clId="{992234E3-20F1-434D-8C20-898E7541FAAF}" dt="2025-12-05T11:45:40.862" v="91"/>
          <ac:spMkLst>
            <pc:docMk/>
            <pc:sldMk cId="778993927" sldId="2147474861"/>
            <ac:spMk id="20" creationId="{D5D5FE85-A71E-7C92-BEC6-7543DD753BD8}"/>
          </ac:spMkLst>
        </pc:spChg>
        <pc:spChg chg="mod">
          <ac:chgData name="富田 万喜(tomida-kazuki.50b)" userId="8645af6a-3dc3-44df-a66f-2b3e37ee093f" providerId="ADAL" clId="{992234E3-20F1-434D-8C20-898E7541FAAF}" dt="2025-12-05T11:46:41.904" v="133" actId="1036"/>
          <ac:spMkLst>
            <pc:docMk/>
            <pc:sldMk cId="778993927" sldId="2147474861"/>
            <ac:spMk id="28" creationId="{3CE3DCD7-02E1-0219-B049-8944035D32E0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35" creationId="{04149433-83F3-CEB5-2592-35C276C8BE0F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37" creationId="{61511383-E120-758E-46BC-249831E22E74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49" creationId="{15ABA949-842E-AD2E-652F-9A6D32B37739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0" creationId="{374C3027-3592-5EC3-F6DF-62679F642237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1" creationId="{F3E23F4C-317C-BDAD-B298-1557943D26F7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2" creationId="{6D064396-380D-E8CE-537D-C5A562E8D68E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3" creationId="{43768D8C-A3EE-A717-B348-D4AA6BE92A4E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4" creationId="{62EE50F3-A0FB-E247-E1B0-AF62874F99DB}"/>
          </ac:spMkLst>
        </pc:spChg>
        <pc:spChg chg="mod">
          <ac:chgData name="富田 万喜(tomida-kazuki.50b)" userId="8645af6a-3dc3-44df-a66f-2b3e37ee093f" providerId="ADAL" clId="{992234E3-20F1-434D-8C20-898E7541FAAF}" dt="2025-12-05T11:47:28.785" v="164" actId="1035"/>
          <ac:spMkLst>
            <pc:docMk/>
            <pc:sldMk cId="778993927" sldId="2147474861"/>
            <ac:spMk id="56" creationId="{AD697150-6C92-61E3-F689-182EB0E88AA4}"/>
          </ac:spMkLst>
        </pc:spChg>
        <pc:grpChg chg="add mod">
          <ac:chgData name="富田 万喜(tomida-kazuki.50b)" userId="8645af6a-3dc3-44df-a66f-2b3e37ee093f" providerId="ADAL" clId="{992234E3-20F1-434D-8C20-898E7541FAAF}" dt="2025-12-05T11:46:41.904" v="133" actId="1036"/>
          <ac:grpSpMkLst>
            <pc:docMk/>
            <pc:sldMk cId="778993927" sldId="2147474861"/>
            <ac:grpSpMk id="3" creationId="{71DAE2CD-6356-0320-73E6-65A30286899F}"/>
          </ac:grpSpMkLst>
        </pc:grpChg>
        <pc:grpChg chg="mod">
          <ac:chgData name="富田 万喜(tomida-kazuki.50b)" userId="8645af6a-3dc3-44df-a66f-2b3e37ee093f" providerId="ADAL" clId="{992234E3-20F1-434D-8C20-898E7541FAAF}" dt="2025-12-05T11:46:41.904" v="133" actId="1036"/>
          <ac:grpSpMkLst>
            <pc:docMk/>
            <pc:sldMk cId="778993927" sldId="2147474861"/>
            <ac:grpSpMk id="29" creationId="{0B5C9531-4CDA-2E03-459C-848898594B24}"/>
          </ac:grpSpMkLst>
        </pc:grpChg>
        <pc:picChg chg="mod">
          <ac:chgData name="富田 万喜(tomida-kazuki.50b)" userId="8645af6a-3dc3-44df-a66f-2b3e37ee093f" providerId="ADAL" clId="{992234E3-20F1-434D-8C20-898E7541FAAF}" dt="2025-12-05T11:47:45.329" v="178" actId="1035"/>
          <ac:picMkLst>
            <pc:docMk/>
            <pc:sldMk cId="778993927" sldId="2147474861"/>
            <ac:picMk id="12" creationId="{D50D248E-6559-282C-E7EE-D9E697B35A6E}"/>
          </ac:picMkLst>
        </pc:picChg>
      </pc:sldChg>
    </pc:docChg>
  </pc:docChgLst>
  <pc:docChgLst>
    <pc:chgData name="小嶋 純平(kojima-jumpei.4q0)" userId="4eae309f-0522-46ec-94ad-25ec61550d23" providerId="ADAL" clId="{2ACF82CC-9280-4412-8ED6-467E180AAC5A}"/>
    <pc:docChg chg="modSld">
      <pc:chgData name="小嶋 純平(kojima-jumpei.4q0)" userId="4eae309f-0522-46ec-94ad-25ec61550d23" providerId="ADAL" clId="{2ACF82CC-9280-4412-8ED6-467E180AAC5A}" dt="2025-12-08T11:32:55.576" v="25" actId="20577"/>
      <pc:docMkLst>
        <pc:docMk/>
      </pc:docMkLst>
      <pc:sldChg chg="modSp mod">
        <pc:chgData name="小嶋 純平(kojima-jumpei.4q0)" userId="4eae309f-0522-46ec-94ad-25ec61550d23" providerId="ADAL" clId="{2ACF82CC-9280-4412-8ED6-467E180AAC5A}" dt="2025-12-08T11:32:55.576" v="25" actId="20577"/>
        <pc:sldMkLst>
          <pc:docMk/>
          <pc:sldMk cId="1660667486" sldId="2147471136"/>
        </pc:sldMkLst>
        <pc:spChg chg="mod">
          <ac:chgData name="小嶋 純平(kojima-jumpei.4q0)" userId="4eae309f-0522-46ec-94ad-25ec61550d23" providerId="ADAL" clId="{2ACF82CC-9280-4412-8ED6-467E180AAC5A}" dt="2025-12-08T11:32:55.576" v="25" actId="20577"/>
          <ac:spMkLst>
            <pc:docMk/>
            <pc:sldMk cId="1660667486" sldId="2147471136"/>
            <ac:spMk id="13" creationId="{360EC619-9ED9-4209-ADA5-DB1D0A3A8418}"/>
          </ac:spMkLst>
        </pc:spChg>
      </pc:sldChg>
    </pc:docChg>
  </pc:docChgLst>
  <pc:docChgLst>
    <pc:chgData name="小嶋 純平(kojima-jumpei.4q0)" userId="4eae309f-0522-46ec-94ad-25ec61550d23" providerId="ADAL" clId="{F8B6BD2A-D374-4699-BA53-03820EC1E728}"/>
    <pc:docChg chg="undo custSel modSld">
      <pc:chgData name="小嶋 純平(kojima-jumpei.4q0)" userId="4eae309f-0522-46ec-94ad-25ec61550d23" providerId="ADAL" clId="{F8B6BD2A-D374-4699-BA53-03820EC1E728}" dt="2025-12-08T11:04:22.669" v="88" actId="478"/>
      <pc:docMkLst>
        <pc:docMk/>
      </pc:docMkLst>
      <pc:sldChg chg="modSp mod">
        <pc:chgData name="小嶋 純平(kojima-jumpei.4q0)" userId="4eae309f-0522-46ec-94ad-25ec61550d23" providerId="ADAL" clId="{F8B6BD2A-D374-4699-BA53-03820EC1E728}" dt="2025-12-08T11:01:51.325" v="87" actId="20577"/>
        <pc:sldMkLst>
          <pc:docMk/>
          <pc:sldMk cId="922480146" sldId="2146847123"/>
        </pc:sldMkLst>
        <pc:spChg chg="mod">
          <ac:chgData name="小嶋 純平(kojima-jumpei.4q0)" userId="4eae309f-0522-46ec-94ad-25ec61550d23" providerId="ADAL" clId="{F8B6BD2A-D374-4699-BA53-03820EC1E728}" dt="2025-12-08T10:58:54.177" v="84" actId="12789"/>
          <ac:spMkLst>
            <pc:docMk/>
            <pc:sldMk cId="922480146" sldId="2146847123"/>
            <ac:spMk id="5" creationId="{F89F7CBC-8191-215C-9AB8-681825AD6C7F}"/>
          </ac:spMkLst>
        </pc:spChg>
        <pc:spChg chg="mod">
          <ac:chgData name="小嶋 純平(kojima-jumpei.4q0)" userId="4eae309f-0522-46ec-94ad-25ec61550d23" providerId="ADAL" clId="{F8B6BD2A-D374-4699-BA53-03820EC1E728}" dt="2025-12-08T11:01:51.325" v="87" actId="20577"/>
          <ac:spMkLst>
            <pc:docMk/>
            <pc:sldMk cId="922480146" sldId="2146847123"/>
            <ac:spMk id="6" creationId="{285AFC31-D991-3DA2-84AE-370368A5F89E}"/>
          </ac:spMkLst>
        </pc:spChg>
        <pc:spChg chg="mod">
          <ac:chgData name="小嶋 純平(kojima-jumpei.4q0)" userId="4eae309f-0522-46ec-94ad-25ec61550d23" providerId="ADAL" clId="{F8B6BD2A-D374-4699-BA53-03820EC1E728}" dt="2025-12-08T10:58:54.177" v="84" actId="12789"/>
          <ac:spMkLst>
            <pc:docMk/>
            <pc:sldMk cId="922480146" sldId="2146847123"/>
            <ac:spMk id="17" creationId="{97A9E01C-8BFB-DC01-A914-F984979D9F7A}"/>
          </ac:spMkLst>
        </pc:spChg>
        <pc:spChg chg="mod">
          <ac:chgData name="小嶋 純平(kojima-jumpei.4q0)" userId="4eae309f-0522-46ec-94ad-25ec61550d23" providerId="ADAL" clId="{F8B6BD2A-D374-4699-BA53-03820EC1E728}" dt="2025-12-08T10:58:45.579" v="82" actId="12789"/>
          <ac:spMkLst>
            <pc:docMk/>
            <pc:sldMk cId="922480146" sldId="2146847123"/>
            <ac:spMk id="24" creationId="{4D2CD102-DE48-F8BC-DB57-0E4F5BCC864F}"/>
          </ac:spMkLst>
        </pc:spChg>
        <pc:spChg chg="mod">
          <ac:chgData name="小嶋 純平(kojima-jumpei.4q0)" userId="4eae309f-0522-46ec-94ad-25ec61550d23" providerId="ADAL" clId="{F8B6BD2A-D374-4699-BA53-03820EC1E728}" dt="2025-12-08T10:58:45.579" v="82" actId="12789"/>
          <ac:spMkLst>
            <pc:docMk/>
            <pc:sldMk cId="922480146" sldId="2146847123"/>
            <ac:spMk id="26" creationId="{EF24B934-9EB4-666F-2156-74A9AC148288}"/>
          </ac:spMkLst>
        </pc:spChg>
        <pc:spChg chg="mod">
          <ac:chgData name="小嶋 純平(kojima-jumpei.4q0)" userId="4eae309f-0522-46ec-94ad-25ec61550d23" providerId="ADAL" clId="{F8B6BD2A-D374-4699-BA53-03820EC1E728}" dt="2025-12-08T11:01:49.236" v="86" actId="20577"/>
          <ac:spMkLst>
            <pc:docMk/>
            <pc:sldMk cId="922480146" sldId="2146847123"/>
            <ac:spMk id="29" creationId="{A7C86E44-9378-937A-AE9F-2477E1278166}"/>
          </ac:spMkLst>
        </pc:spChg>
        <pc:spChg chg="mod">
          <ac:chgData name="小嶋 純平(kojima-jumpei.4q0)" userId="4eae309f-0522-46ec-94ad-25ec61550d23" providerId="ADAL" clId="{F8B6BD2A-D374-4699-BA53-03820EC1E728}" dt="2025-12-08T10:58:39.587" v="81" actId="12789"/>
          <ac:spMkLst>
            <pc:docMk/>
            <pc:sldMk cId="922480146" sldId="2146847123"/>
            <ac:spMk id="30" creationId="{9AD238A4-D7F2-D5AE-0566-3E9514053173}"/>
          </ac:spMkLst>
        </pc:spChg>
        <pc:spChg chg="mod">
          <ac:chgData name="小嶋 純平(kojima-jumpei.4q0)" userId="4eae309f-0522-46ec-94ad-25ec61550d23" providerId="ADAL" clId="{F8B6BD2A-D374-4699-BA53-03820EC1E728}" dt="2025-12-08T10:58:39.587" v="81" actId="12789"/>
          <ac:spMkLst>
            <pc:docMk/>
            <pc:sldMk cId="922480146" sldId="2146847123"/>
            <ac:spMk id="31" creationId="{0B0ACCB5-B896-DB4B-192C-7E774FED2909}"/>
          </ac:spMkLst>
        </pc:spChg>
      </pc:sldChg>
      <pc:sldChg chg="modSp mod">
        <pc:chgData name="小嶋 純平(kojima-jumpei.4q0)" userId="4eae309f-0522-46ec-94ad-25ec61550d23" providerId="ADAL" clId="{F8B6BD2A-D374-4699-BA53-03820EC1E728}" dt="2025-12-08T10:43:58.308" v="50"/>
        <pc:sldMkLst>
          <pc:docMk/>
          <pc:sldMk cId="2887575294" sldId="2147471133"/>
        </pc:sldMkLst>
        <pc:spChg chg="mod">
          <ac:chgData name="小嶋 純平(kojima-jumpei.4q0)" userId="4eae309f-0522-46ec-94ad-25ec61550d23" providerId="ADAL" clId="{F8B6BD2A-D374-4699-BA53-03820EC1E728}" dt="2025-12-08T10:43:58.308" v="50"/>
          <ac:spMkLst>
            <pc:docMk/>
            <pc:sldMk cId="2887575294" sldId="2147471133"/>
            <ac:spMk id="132" creationId="{3C115AC6-CBAF-5B90-EE28-55A09ED5175B}"/>
          </ac:spMkLst>
        </pc:spChg>
      </pc:sldChg>
      <pc:sldChg chg="modSp mod">
        <pc:chgData name="小嶋 純平(kojima-jumpei.4q0)" userId="4eae309f-0522-46ec-94ad-25ec61550d23" providerId="ADAL" clId="{F8B6BD2A-D374-4699-BA53-03820EC1E728}" dt="2025-12-08T10:47:10.547" v="80"/>
        <pc:sldMkLst>
          <pc:docMk/>
          <pc:sldMk cId="3204491960" sldId="2147474799"/>
        </pc:sldMkLst>
        <pc:spChg chg="mod">
          <ac:chgData name="小嶋 純平(kojima-jumpei.4q0)" userId="4eae309f-0522-46ec-94ad-25ec61550d23" providerId="ADAL" clId="{F8B6BD2A-D374-4699-BA53-03820EC1E728}" dt="2025-12-08T10:47:10.547" v="80"/>
          <ac:spMkLst>
            <pc:docMk/>
            <pc:sldMk cId="3204491960" sldId="2147474799"/>
            <ac:spMk id="132" creationId="{3C115AC6-CBAF-5B90-EE28-55A09ED5175B}"/>
          </ac:spMkLst>
        </pc:spChg>
      </pc:sldChg>
      <pc:sldChg chg="delSp modSp mod">
        <pc:chgData name="小嶋 純平(kojima-jumpei.4q0)" userId="4eae309f-0522-46ec-94ad-25ec61550d23" providerId="ADAL" clId="{F8B6BD2A-D374-4699-BA53-03820EC1E728}" dt="2025-12-08T11:04:22.669" v="88" actId="478"/>
        <pc:sldMkLst>
          <pc:docMk/>
          <pc:sldMk cId="2056396379" sldId="2147474803"/>
        </pc:sldMkLst>
        <pc:spChg chg="mod">
          <ac:chgData name="小嶋 純平(kojima-jumpei.4q0)" userId="4eae309f-0522-46ec-94ad-25ec61550d23" providerId="ADAL" clId="{F8B6BD2A-D374-4699-BA53-03820EC1E728}" dt="2025-12-08T10:42:07.566" v="18"/>
          <ac:spMkLst>
            <pc:docMk/>
            <pc:sldMk cId="2056396379" sldId="2147474803"/>
            <ac:spMk id="46" creationId="{F25979C2-946D-339F-2D43-ADD6D2E89D45}"/>
          </ac:spMkLst>
        </pc:spChg>
        <pc:spChg chg="del">
          <ac:chgData name="小嶋 純平(kojima-jumpei.4q0)" userId="4eae309f-0522-46ec-94ad-25ec61550d23" providerId="ADAL" clId="{F8B6BD2A-D374-4699-BA53-03820EC1E728}" dt="2025-12-08T11:04:22.669" v="88" actId="478"/>
          <ac:spMkLst>
            <pc:docMk/>
            <pc:sldMk cId="2056396379" sldId="2147474803"/>
            <ac:spMk id="68" creationId="{32B14A37-270C-D210-EA29-5A1479700E61}"/>
          </ac:spMkLst>
        </pc:spChg>
      </pc:sldChg>
      <pc:sldChg chg="modSp mod">
        <pc:chgData name="小嶋 純平(kojima-jumpei.4q0)" userId="4eae309f-0522-46ec-94ad-25ec61550d23" providerId="ADAL" clId="{F8B6BD2A-D374-4699-BA53-03820EC1E728}" dt="2025-12-08T10:40:13.343" v="8"/>
        <pc:sldMkLst>
          <pc:docMk/>
          <pc:sldMk cId="2004824716" sldId="2147474842"/>
        </pc:sldMkLst>
        <pc:spChg chg="mod">
          <ac:chgData name="小嶋 純平(kojima-jumpei.4q0)" userId="4eae309f-0522-46ec-94ad-25ec61550d23" providerId="ADAL" clId="{F8B6BD2A-D374-4699-BA53-03820EC1E728}" dt="2025-12-08T10:40:13.343" v="8"/>
          <ac:spMkLst>
            <pc:docMk/>
            <pc:sldMk cId="2004824716" sldId="2147474842"/>
            <ac:spMk id="68" creationId="{BAD0F095-2C67-5A80-6754-255A8E297530}"/>
          </ac:spMkLst>
        </pc:spChg>
      </pc:sldChg>
    </pc:docChg>
  </pc:docChgLst>
  <pc:docChgLst>
    <pc:chgData name="小嶋 純平(kojima-jumpei.4q0)" userId="4eae309f-0522-46ec-94ad-25ec61550d23" providerId="ADAL" clId="{F59E85B3-329F-4F5C-8C03-46B67DF20591}"/>
    <pc:docChg chg="undo redo custSel modSld">
      <pc:chgData name="小嶋 純平(kojima-jumpei.4q0)" userId="4eae309f-0522-46ec-94ad-25ec61550d23" providerId="ADAL" clId="{F59E85B3-329F-4F5C-8C03-46B67DF20591}" dt="2025-12-08T10:07:33.415" v="363" actId="20577"/>
      <pc:docMkLst>
        <pc:docMk/>
      </pc:docMkLst>
      <pc:sldChg chg="modSp mod">
        <pc:chgData name="小嶋 純平(kojima-jumpei.4q0)" userId="4eae309f-0522-46ec-94ad-25ec61550d23" providerId="ADAL" clId="{F59E85B3-329F-4F5C-8C03-46B67DF20591}" dt="2025-12-08T09:44:50.387" v="53" actId="115"/>
        <pc:sldMkLst>
          <pc:docMk/>
          <pc:sldMk cId="326963086" sldId="2146847091"/>
        </pc:sldMkLst>
        <pc:spChg chg="mod">
          <ac:chgData name="小嶋 純平(kojima-jumpei.4q0)" userId="4eae309f-0522-46ec-94ad-25ec61550d23" providerId="ADAL" clId="{F59E85B3-329F-4F5C-8C03-46B67DF20591}" dt="2025-12-08T09:44:50.387" v="53" actId="115"/>
          <ac:spMkLst>
            <pc:docMk/>
            <pc:sldMk cId="326963086" sldId="2146847091"/>
            <ac:spMk id="20" creationId="{D5D5FE85-A71E-7C92-BEC6-7543DD753BD8}"/>
          </ac:spMkLst>
        </pc:spChg>
      </pc:sldChg>
      <pc:sldChg chg="addSp delSp modSp mod">
        <pc:chgData name="小嶋 純平(kojima-jumpei.4q0)" userId="4eae309f-0522-46ec-94ad-25ec61550d23" providerId="ADAL" clId="{F59E85B3-329F-4F5C-8C03-46B67DF20591}" dt="2025-12-08T10:01:22.250" v="283" actId="1037"/>
        <pc:sldMkLst>
          <pc:docMk/>
          <pc:sldMk cId="3043071613" sldId="2146847121"/>
        </pc:sldMkLst>
        <pc:spChg chg="add mod">
          <ac:chgData name="小嶋 純平(kojima-jumpei.4q0)" userId="4eae309f-0522-46ec-94ad-25ec61550d23" providerId="ADAL" clId="{F59E85B3-329F-4F5C-8C03-46B67DF20591}" dt="2025-12-08T10:00:54.433" v="272" actId="12789"/>
          <ac:spMkLst>
            <pc:docMk/>
            <pc:sldMk cId="3043071613" sldId="2146847121"/>
            <ac:spMk id="3" creationId="{349E6C7B-BFED-B292-64A2-7A1BA04A9DF4}"/>
          </ac:spMkLst>
        </pc:spChg>
        <pc:spChg chg="add mod">
          <ac:chgData name="小嶋 純平(kojima-jumpei.4q0)" userId="4eae309f-0522-46ec-94ad-25ec61550d23" providerId="ADAL" clId="{F59E85B3-329F-4F5C-8C03-46B67DF20591}" dt="2025-12-08T10:00:54.433" v="272" actId="12789"/>
          <ac:spMkLst>
            <pc:docMk/>
            <pc:sldMk cId="3043071613" sldId="2146847121"/>
            <ac:spMk id="4" creationId="{F9734044-4EB5-EA05-D2C7-148D54521D4E}"/>
          </ac:spMkLst>
        </pc:spChg>
        <pc:spChg chg="mod">
          <ac:chgData name="小嶋 純平(kojima-jumpei.4q0)" userId="4eae309f-0522-46ec-94ad-25ec61550d23" providerId="ADAL" clId="{F59E85B3-329F-4F5C-8C03-46B67DF20591}" dt="2025-12-08T10:01:18.274" v="273" actId="14100"/>
          <ac:spMkLst>
            <pc:docMk/>
            <pc:sldMk cId="3043071613" sldId="2146847121"/>
            <ac:spMk id="7" creationId="{F281FFDD-F0BC-8223-DB66-A9815AA93F72}"/>
          </ac:spMkLst>
        </pc:spChg>
        <pc:spChg chg="mod">
          <ac:chgData name="小嶋 純平(kojima-jumpei.4q0)" userId="4eae309f-0522-46ec-94ad-25ec61550d23" providerId="ADAL" clId="{F59E85B3-329F-4F5C-8C03-46B67DF20591}" dt="2025-12-08T10:01:22.250" v="283" actId="1037"/>
          <ac:spMkLst>
            <pc:docMk/>
            <pc:sldMk cId="3043071613" sldId="2146847121"/>
            <ac:spMk id="10" creationId="{045D24EA-D356-6742-4B16-F877DF29EB7C}"/>
          </ac:spMkLst>
        </pc:spChg>
        <pc:spChg chg="mod">
          <ac:chgData name="小嶋 純平(kojima-jumpei.4q0)" userId="4eae309f-0522-46ec-94ad-25ec61550d23" providerId="ADAL" clId="{F59E85B3-329F-4F5C-8C03-46B67DF20591}" dt="2025-12-08T09:59:55.488" v="223" actId="20577"/>
          <ac:spMkLst>
            <pc:docMk/>
            <pc:sldMk cId="3043071613" sldId="2146847121"/>
            <ac:spMk id="14" creationId="{9447F718-5926-2DB3-42F6-FD95383134FB}"/>
          </ac:spMkLst>
        </pc:spChg>
        <pc:spChg chg="del">
          <ac:chgData name="小嶋 純平(kojima-jumpei.4q0)" userId="4eae309f-0522-46ec-94ad-25ec61550d23" providerId="ADAL" clId="{F59E85B3-329F-4F5C-8C03-46B67DF20591}" dt="2025-12-08T10:00:40.774" v="225" actId="478"/>
          <ac:spMkLst>
            <pc:docMk/>
            <pc:sldMk cId="3043071613" sldId="2146847121"/>
            <ac:spMk id="15" creationId="{E56A74F8-AEA6-25D8-B7E0-DECE386B4E4F}"/>
          </ac:spMkLst>
        </pc:spChg>
        <pc:picChg chg="mod">
          <ac:chgData name="小嶋 純平(kojima-jumpei.4q0)" userId="4eae309f-0522-46ec-94ad-25ec61550d23" providerId="ADAL" clId="{F59E85B3-329F-4F5C-8C03-46B67DF20591}" dt="2025-12-08T10:00:54.433" v="272" actId="12789"/>
          <ac:picMkLst>
            <pc:docMk/>
            <pc:sldMk cId="3043071613" sldId="2146847121"/>
            <ac:picMk id="18" creationId="{94514063-F041-52EC-3DB9-4A4A4322DEFA}"/>
          </ac:picMkLst>
        </pc:picChg>
      </pc:sldChg>
      <pc:sldChg chg="modSp mod">
        <pc:chgData name="小嶋 純平(kojima-jumpei.4q0)" userId="4eae309f-0522-46ec-94ad-25ec61550d23" providerId="ADAL" clId="{F59E85B3-329F-4F5C-8C03-46B67DF20591}" dt="2025-12-08T10:07:33.415" v="363" actId="20577"/>
        <pc:sldMkLst>
          <pc:docMk/>
          <pc:sldMk cId="922480146" sldId="2146847123"/>
        </pc:sldMkLst>
        <pc:spChg chg="mod">
          <ac:chgData name="小嶋 純平(kojima-jumpei.4q0)" userId="4eae309f-0522-46ec-94ad-25ec61550d23" providerId="ADAL" clId="{F59E85B3-329F-4F5C-8C03-46B67DF20591}" dt="2025-12-08T10:07:33.415" v="363" actId="20577"/>
          <ac:spMkLst>
            <pc:docMk/>
            <pc:sldMk cId="922480146" sldId="2146847123"/>
            <ac:spMk id="6" creationId="{285AFC31-D991-3DA2-84AE-370368A5F89E}"/>
          </ac:spMkLst>
        </pc:spChg>
        <pc:spChg chg="mod">
          <ac:chgData name="小嶋 純平(kojima-jumpei.4q0)" userId="4eae309f-0522-46ec-94ad-25ec61550d23" providerId="ADAL" clId="{F59E85B3-329F-4F5C-8C03-46B67DF20591}" dt="2025-12-08T10:04:42.315" v="305" actId="14100"/>
          <ac:spMkLst>
            <pc:docMk/>
            <pc:sldMk cId="922480146" sldId="2146847123"/>
            <ac:spMk id="29" creationId="{A7C86E44-9378-937A-AE9F-2477E1278166}"/>
          </ac:spMkLst>
        </pc:spChg>
      </pc:sldChg>
      <pc:sldChg chg="delSp modSp mod">
        <pc:chgData name="小嶋 純平(kojima-jumpei.4q0)" userId="4eae309f-0522-46ec-94ad-25ec61550d23" providerId="ADAL" clId="{F59E85B3-329F-4F5C-8C03-46B67DF20591}" dt="2025-12-08T09:52:32.536" v="90" actId="14100"/>
        <pc:sldMkLst>
          <pc:docMk/>
          <pc:sldMk cId="2887575294" sldId="2147471133"/>
        </pc:sldMkLst>
        <pc:spChg chg="del">
          <ac:chgData name="小嶋 純平(kojima-jumpei.4q0)" userId="4eae309f-0522-46ec-94ad-25ec61550d23" providerId="ADAL" clId="{F59E85B3-329F-4F5C-8C03-46B67DF20591}" dt="2025-12-08T09:50:02.675" v="87" actId="478"/>
          <ac:spMkLst>
            <pc:docMk/>
            <pc:sldMk cId="2887575294" sldId="2147471133"/>
            <ac:spMk id="4" creationId="{456EF1A4-D90E-D9D8-71B6-14BDAC00296D}"/>
          </ac:spMkLst>
        </pc:spChg>
        <pc:spChg chg="mod">
          <ac:chgData name="小嶋 純平(kojima-jumpei.4q0)" userId="4eae309f-0522-46ec-94ad-25ec61550d23" providerId="ADAL" clId="{F59E85B3-329F-4F5C-8C03-46B67DF20591}" dt="2025-12-08T09:52:32.536" v="90" actId="14100"/>
          <ac:spMkLst>
            <pc:docMk/>
            <pc:sldMk cId="2887575294" sldId="2147471133"/>
            <ac:spMk id="144" creationId="{516864F7-FA75-9124-FF81-A1BF293FAF23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09:58:16.947" v="221"/>
        <pc:sldMkLst>
          <pc:docMk/>
          <pc:sldMk cId="1660667486" sldId="2147471136"/>
        </pc:sldMkLst>
        <pc:spChg chg="mod">
          <ac:chgData name="小嶋 純平(kojima-jumpei.4q0)" userId="4eae309f-0522-46ec-94ad-25ec61550d23" providerId="ADAL" clId="{F59E85B3-329F-4F5C-8C03-46B67DF20591}" dt="2025-12-08T09:58:16.947" v="221"/>
          <ac:spMkLst>
            <pc:docMk/>
            <pc:sldMk cId="1660667486" sldId="2147471136"/>
            <ac:spMk id="6" creationId="{6AEC262C-0442-2C12-91BA-100409F53324}"/>
          </ac:spMkLst>
        </pc:spChg>
        <pc:spChg chg="mod">
          <ac:chgData name="小嶋 純平(kojima-jumpei.4q0)" userId="4eae309f-0522-46ec-94ad-25ec61550d23" providerId="ADAL" clId="{F59E85B3-329F-4F5C-8C03-46B67DF20591}" dt="2025-12-08T09:57:49.244" v="211"/>
          <ac:spMkLst>
            <pc:docMk/>
            <pc:sldMk cId="1660667486" sldId="2147471136"/>
            <ac:spMk id="9" creationId="{6AD5D9A1-A847-4F31-A049-1CEC534E66C9}"/>
          </ac:spMkLst>
        </pc:spChg>
      </pc:sldChg>
      <pc:sldChg chg="delSp modSp mod">
        <pc:chgData name="小嶋 純平(kojima-jumpei.4q0)" userId="4eae309f-0522-46ec-94ad-25ec61550d23" providerId="ADAL" clId="{F59E85B3-329F-4F5C-8C03-46B67DF20591}" dt="2025-12-08T09:54:57.869" v="91" actId="14100"/>
        <pc:sldMkLst>
          <pc:docMk/>
          <pc:sldMk cId="3204491960" sldId="2147474799"/>
        </pc:sldMkLst>
        <pc:spChg chg="del">
          <ac:chgData name="小嶋 純平(kojima-jumpei.4q0)" userId="4eae309f-0522-46ec-94ad-25ec61550d23" providerId="ADAL" clId="{F59E85B3-329F-4F5C-8C03-46B67DF20591}" dt="2025-12-08T09:50:05.973" v="88" actId="478"/>
          <ac:spMkLst>
            <pc:docMk/>
            <pc:sldMk cId="3204491960" sldId="2147474799"/>
            <ac:spMk id="7" creationId="{54D3E1C1-3D10-F498-2B99-FACA247673D9}"/>
          </ac:spMkLst>
        </pc:spChg>
        <pc:spChg chg="mod">
          <ac:chgData name="小嶋 純平(kojima-jumpei.4q0)" userId="4eae309f-0522-46ec-94ad-25ec61550d23" providerId="ADAL" clId="{F59E85B3-329F-4F5C-8C03-46B67DF20591}" dt="2025-12-08T09:54:57.869" v="91" actId="14100"/>
          <ac:spMkLst>
            <pc:docMk/>
            <pc:sldMk cId="3204491960" sldId="2147474799"/>
            <ac:spMk id="8" creationId="{FE92036D-8311-709D-6707-36CB66BFFF9D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10:02:51.942" v="300" actId="20577"/>
        <pc:sldMkLst>
          <pc:docMk/>
          <pc:sldMk cId="1131179141" sldId="2147474802"/>
        </pc:sldMkLst>
        <pc:spChg chg="mod">
          <ac:chgData name="小嶋 純平(kojima-jumpei.4q0)" userId="4eae309f-0522-46ec-94ad-25ec61550d23" providerId="ADAL" clId="{F59E85B3-329F-4F5C-8C03-46B67DF20591}" dt="2025-12-08T10:02:51.942" v="300" actId="20577"/>
          <ac:spMkLst>
            <pc:docMk/>
            <pc:sldMk cId="1131179141" sldId="2147474802"/>
            <ac:spMk id="10" creationId="{BC70E8C9-3C8E-50C1-02A6-83293D9FF39D}"/>
          </ac:spMkLst>
        </pc:spChg>
        <pc:spChg chg="mod">
          <ac:chgData name="小嶋 純平(kojima-jumpei.4q0)" userId="4eae309f-0522-46ec-94ad-25ec61550d23" providerId="ADAL" clId="{F59E85B3-329F-4F5C-8C03-46B67DF20591}" dt="2025-12-08T10:02:49.638" v="299" actId="20577"/>
          <ac:spMkLst>
            <pc:docMk/>
            <pc:sldMk cId="1131179141" sldId="2147474802"/>
            <ac:spMk id="14" creationId="{F6235735-7751-A5B9-D5F1-49C5CF6D22D3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09:48:56.302" v="86"/>
        <pc:sldMkLst>
          <pc:docMk/>
          <pc:sldMk cId="2056396379" sldId="2147474803"/>
        </pc:sldMkLst>
        <pc:spChg chg="mod">
          <ac:chgData name="小嶋 純平(kojima-jumpei.4q0)" userId="4eae309f-0522-46ec-94ad-25ec61550d23" providerId="ADAL" clId="{F59E85B3-329F-4F5C-8C03-46B67DF20591}" dt="2025-12-08T09:48:56.302" v="86"/>
          <ac:spMkLst>
            <pc:docMk/>
            <pc:sldMk cId="2056396379" sldId="2147474803"/>
            <ac:spMk id="12" creationId="{D4363C1A-38E6-BDF8-31F6-313737448708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09:46:14.097" v="76" actId="3064"/>
        <pc:sldMkLst>
          <pc:docMk/>
          <pc:sldMk cId="2004824716" sldId="2147474842"/>
        </pc:sldMkLst>
        <pc:spChg chg="mod">
          <ac:chgData name="小嶋 純平(kojima-jumpei.4q0)" userId="4eae309f-0522-46ec-94ad-25ec61550d23" providerId="ADAL" clId="{F59E85B3-329F-4F5C-8C03-46B67DF20591}" dt="2025-12-08T09:46:00.475" v="71" actId="948"/>
          <ac:spMkLst>
            <pc:docMk/>
            <pc:sldMk cId="2004824716" sldId="2147474842"/>
            <ac:spMk id="16" creationId="{9D2CABF3-016A-DB4D-CAFE-BB38E5F3400F}"/>
          </ac:spMkLst>
        </pc:spChg>
        <pc:spChg chg="mod">
          <ac:chgData name="小嶋 純平(kojima-jumpei.4q0)" userId="4eae309f-0522-46ec-94ad-25ec61550d23" providerId="ADAL" clId="{F59E85B3-329F-4F5C-8C03-46B67DF20591}" dt="2025-12-08T09:46:14.097" v="76" actId="3064"/>
          <ac:spMkLst>
            <pc:docMk/>
            <pc:sldMk cId="2004824716" sldId="2147474842"/>
            <ac:spMk id="22" creationId="{403FA04D-117C-D70C-519D-EED9A1F8A0EE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09:41:42.673" v="37" actId="948"/>
        <pc:sldMkLst>
          <pc:docMk/>
          <pc:sldMk cId="3445809294" sldId="2147474857"/>
        </pc:sldMkLst>
        <pc:spChg chg="mod">
          <ac:chgData name="小嶋 純平(kojima-jumpei.4q0)" userId="4eae309f-0522-46ec-94ad-25ec61550d23" providerId="ADAL" clId="{F59E85B3-329F-4F5C-8C03-46B67DF20591}" dt="2025-12-08T09:41:42.673" v="37" actId="948"/>
          <ac:spMkLst>
            <pc:docMk/>
            <pc:sldMk cId="3445809294" sldId="2147474857"/>
            <ac:spMk id="15" creationId="{F932FF78-AE50-C6D0-D069-4210DDF60089}"/>
          </ac:spMkLst>
        </pc:spChg>
        <pc:spChg chg="mod">
          <ac:chgData name="小嶋 純平(kojima-jumpei.4q0)" userId="4eae309f-0522-46ec-94ad-25ec61550d23" providerId="ADAL" clId="{F59E85B3-329F-4F5C-8C03-46B67DF20591}" dt="2025-12-08T09:41:21.219" v="35" actId="20577"/>
          <ac:spMkLst>
            <pc:docMk/>
            <pc:sldMk cId="3445809294" sldId="2147474857"/>
            <ac:spMk id="57" creationId="{920E1F8E-2408-64A7-1925-7448EFD763DA}"/>
          </ac:spMkLst>
        </pc:spChg>
      </pc:sldChg>
      <pc:sldChg chg="modSp mod">
        <pc:chgData name="小嶋 純平(kojima-jumpei.4q0)" userId="4eae309f-0522-46ec-94ad-25ec61550d23" providerId="ADAL" clId="{F59E85B3-329F-4F5C-8C03-46B67DF20591}" dt="2025-12-08T09:43:34.549" v="51"/>
        <pc:sldMkLst>
          <pc:docMk/>
          <pc:sldMk cId="778993927" sldId="2147474861"/>
        </pc:sldMkLst>
        <pc:spChg chg="mod">
          <ac:chgData name="小嶋 純平(kojima-jumpei.4q0)" userId="4eae309f-0522-46ec-94ad-25ec61550d23" providerId="ADAL" clId="{F59E85B3-329F-4F5C-8C03-46B67DF20591}" dt="2025-12-08T09:43:34.549" v="51"/>
          <ac:spMkLst>
            <pc:docMk/>
            <pc:sldMk cId="778993927" sldId="2147474861"/>
            <ac:spMk id="20" creationId="{D5D5FE85-A71E-7C92-BEC6-7543DD753BD8}"/>
          </ac:spMkLst>
        </pc:spChg>
      </pc:sldChg>
    </pc:docChg>
  </pc:docChgLst>
  <pc:docChgLst>
    <pc:chgData name="小嶋 純平(kojima-jumpei.4q0)" userId="4eae309f-0522-46ec-94ad-25ec61550d23" providerId="ADAL" clId="{5F7546A6-9B2C-4DDE-8F1F-A493532395E4}"/>
    <pc:docChg chg="modSld">
      <pc:chgData name="小嶋 純平(kojima-jumpei.4q0)" userId="4eae309f-0522-46ec-94ad-25ec61550d23" providerId="ADAL" clId="{5F7546A6-9B2C-4DDE-8F1F-A493532395E4}" dt="2025-12-08T13:17:28.977" v="136"/>
      <pc:docMkLst>
        <pc:docMk/>
      </pc:docMkLst>
      <pc:sldChg chg="modSp mod">
        <pc:chgData name="小嶋 純平(kojima-jumpei.4q0)" userId="4eae309f-0522-46ec-94ad-25ec61550d23" providerId="ADAL" clId="{5F7546A6-9B2C-4DDE-8F1F-A493532395E4}" dt="2025-12-08T13:17:28.977" v="136"/>
        <pc:sldMkLst>
          <pc:docMk/>
          <pc:sldMk cId="922480146" sldId="2146847123"/>
        </pc:sldMkLst>
        <pc:spChg chg="mod">
          <ac:chgData name="小嶋 純平(kojima-jumpei.4q0)" userId="4eae309f-0522-46ec-94ad-25ec61550d23" providerId="ADAL" clId="{5F7546A6-9B2C-4DDE-8F1F-A493532395E4}" dt="2025-12-08T13:17:28.977" v="136"/>
          <ac:spMkLst>
            <pc:docMk/>
            <pc:sldMk cId="922480146" sldId="2146847123"/>
            <ac:spMk id="6" creationId="{285AFC31-D991-3DA2-84AE-370368A5F89E}"/>
          </ac:spMkLst>
        </pc:spChg>
        <pc:spChg chg="mod">
          <ac:chgData name="小嶋 純平(kojima-jumpei.4q0)" userId="4eae309f-0522-46ec-94ad-25ec61550d23" providerId="ADAL" clId="{5F7546A6-9B2C-4DDE-8F1F-A493532395E4}" dt="2025-12-08T13:17:12.017" v="111"/>
          <ac:spMkLst>
            <pc:docMk/>
            <pc:sldMk cId="922480146" sldId="2146847123"/>
            <ac:spMk id="24" creationId="{4D2CD102-DE48-F8BC-DB57-0E4F5BCC864F}"/>
          </ac:spMkLst>
        </pc:spChg>
        <pc:spChg chg="mod">
          <ac:chgData name="小嶋 純平(kojima-jumpei.4q0)" userId="4eae309f-0522-46ec-94ad-25ec61550d23" providerId="ADAL" clId="{5F7546A6-9B2C-4DDE-8F1F-A493532395E4}" dt="2025-12-08T13:17:16.385" v="118"/>
          <ac:spMkLst>
            <pc:docMk/>
            <pc:sldMk cId="922480146" sldId="2146847123"/>
            <ac:spMk id="29" creationId="{A7C86E44-9378-937A-AE9F-2477E1278166}"/>
          </ac:spMkLst>
        </pc:spChg>
        <pc:spChg chg="mod">
          <ac:chgData name="小嶋 純平(kojima-jumpei.4q0)" userId="4eae309f-0522-46ec-94ad-25ec61550d23" providerId="ADAL" clId="{5F7546A6-9B2C-4DDE-8F1F-A493532395E4}" dt="2025-12-08T13:17:08.069" v="101"/>
          <ac:spMkLst>
            <pc:docMk/>
            <pc:sldMk cId="922480146" sldId="2146847123"/>
            <ac:spMk id="30" creationId="{9AD238A4-D7F2-D5AE-0566-3E9514053173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6:03.550" v="66"/>
        <pc:sldMkLst>
          <pc:docMk/>
          <pc:sldMk cId="2887575294" sldId="2147471133"/>
        </pc:sldMkLst>
        <pc:spChg chg="mod">
          <ac:chgData name="小嶋 純平(kojima-jumpei.4q0)" userId="4eae309f-0522-46ec-94ad-25ec61550d23" providerId="ADAL" clId="{5F7546A6-9B2C-4DDE-8F1F-A493532395E4}" dt="2025-12-08T13:15:47.539" v="51"/>
          <ac:spMkLst>
            <pc:docMk/>
            <pc:sldMk cId="2887575294" sldId="2147471133"/>
            <ac:spMk id="132" creationId="{3C115AC6-CBAF-5B90-EE28-55A09ED5175B}"/>
          </ac:spMkLst>
        </pc:spChg>
        <pc:spChg chg="mod">
          <ac:chgData name="小嶋 純平(kojima-jumpei.4q0)" userId="4eae309f-0522-46ec-94ad-25ec61550d23" providerId="ADAL" clId="{5F7546A6-9B2C-4DDE-8F1F-A493532395E4}" dt="2025-12-08T13:15:54.009" v="56"/>
          <ac:spMkLst>
            <pc:docMk/>
            <pc:sldMk cId="2887575294" sldId="2147471133"/>
            <ac:spMk id="144" creationId="{516864F7-FA75-9124-FF81-A1BF293FAF23}"/>
          </ac:spMkLst>
        </pc:spChg>
        <pc:spChg chg="mod">
          <ac:chgData name="小嶋 純平(kojima-jumpei.4q0)" userId="4eae309f-0522-46ec-94ad-25ec61550d23" providerId="ADAL" clId="{5F7546A6-9B2C-4DDE-8F1F-A493532395E4}" dt="2025-12-08T13:16:00.137" v="61"/>
          <ac:spMkLst>
            <pc:docMk/>
            <pc:sldMk cId="2887575294" sldId="2147471133"/>
            <ac:spMk id="153" creationId="{94EDFE33-902D-B013-2B8C-187C4513C402}"/>
          </ac:spMkLst>
        </pc:spChg>
        <pc:spChg chg="mod">
          <ac:chgData name="小嶋 純平(kojima-jumpei.4q0)" userId="4eae309f-0522-46ec-94ad-25ec61550d23" providerId="ADAL" clId="{5F7546A6-9B2C-4DDE-8F1F-A493532395E4}" dt="2025-12-08T13:16:03.550" v="66"/>
          <ac:spMkLst>
            <pc:docMk/>
            <pc:sldMk cId="2887575294" sldId="2147471133"/>
            <ac:spMk id="166" creationId="{70F281B1-4BB3-227D-01DB-40C0634AFC61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6:41.636" v="91"/>
        <pc:sldMkLst>
          <pc:docMk/>
          <pc:sldMk cId="1660667486" sldId="2147471136"/>
        </pc:sldMkLst>
        <pc:spChg chg="mod">
          <ac:chgData name="小嶋 純平(kojima-jumpei.4q0)" userId="4eae309f-0522-46ec-94ad-25ec61550d23" providerId="ADAL" clId="{5F7546A6-9B2C-4DDE-8F1F-A493532395E4}" dt="2025-12-08T13:16:41.636" v="91"/>
          <ac:spMkLst>
            <pc:docMk/>
            <pc:sldMk cId="1660667486" sldId="2147471136"/>
            <ac:spMk id="3" creationId="{1E926B3E-4A46-AF93-3A2D-F573AD64BAE7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6:27.434" v="81"/>
        <pc:sldMkLst>
          <pc:docMk/>
          <pc:sldMk cId="3204491960" sldId="2147474799"/>
        </pc:sldMkLst>
        <pc:spChg chg="mod">
          <ac:chgData name="小嶋 純平(kojima-jumpei.4q0)" userId="4eae309f-0522-46ec-94ad-25ec61550d23" providerId="ADAL" clId="{5F7546A6-9B2C-4DDE-8F1F-A493532395E4}" dt="2025-12-08T13:16:21.997" v="76"/>
          <ac:spMkLst>
            <pc:docMk/>
            <pc:sldMk cId="3204491960" sldId="2147474799"/>
            <ac:spMk id="8" creationId="{FE92036D-8311-709D-6707-36CB66BFFF9D}"/>
          </ac:spMkLst>
        </pc:spChg>
        <pc:spChg chg="mod">
          <ac:chgData name="小嶋 純平(kojima-jumpei.4q0)" userId="4eae309f-0522-46ec-94ad-25ec61550d23" providerId="ADAL" clId="{5F7546A6-9B2C-4DDE-8F1F-A493532395E4}" dt="2025-12-08T13:16:27.434" v="81"/>
          <ac:spMkLst>
            <pc:docMk/>
            <pc:sldMk cId="3204491960" sldId="2147474799"/>
            <ac:spMk id="35" creationId="{CA6A82AB-0842-2089-0C48-ABE7AAAD4A22}"/>
          </ac:spMkLst>
        </pc:spChg>
        <pc:spChg chg="mod">
          <ac:chgData name="小嶋 純平(kojima-jumpei.4q0)" userId="4eae309f-0522-46ec-94ad-25ec61550d23" providerId="ADAL" clId="{5F7546A6-9B2C-4DDE-8F1F-A493532395E4}" dt="2025-12-08T13:16:13.755" v="71"/>
          <ac:spMkLst>
            <pc:docMk/>
            <pc:sldMk cId="3204491960" sldId="2147474799"/>
            <ac:spMk id="132" creationId="{3C115AC6-CBAF-5B90-EE28-55A09ED5175B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5:38.605" v="46"/>
        <pc:sldMkLst>
          <pc:docMk/>
          <pc:sldMk cId="2056396379" sldId="2147474803"/>
        </pc:sldMkLst>
        <pc:spChg chg="mod">
          <ac:chgData name="小嶋 純平(kojima-jumpei.4q0)" userId="4eae309f-0522-46ec-94ad-25ec61550d23" providerId="ADAL" clId="{5F7546A6-9B2C-4DDE-8F1F-A493532395E4}" dt="2025-12-08T13:15:38.605" v="46"/>
          <ac:spMkLst>
            <pc:docMk/>
            <pc:sldMk cId="2056396379" sldId="2147474803"/>
            <ac:spMk id="4" creationId="{75115587-6DAD-302B-A6DD-2B52602BC24E}"/>
          </ac:spMkLst>
        </pc:spChg>
        <pc:spChg chg="mod">
          <ac:chgData name="小嶋 純平(kojima-jumpei.4q0)" userId="4eae309f-0522-46ec-94ad-25ec61550d23" providerId="ADAL" clId="{5F7546A6-9B2C-4DDE-8F1F-A493532395E4}" dt="2025-12-08T13:15:30.302" v="41"/>
          <ac:spMkLst>
            <pc:docMk/>
            <pc:sldMk cId="2056396379" sldId="2147474803"/>
            <ac:spMk id="43" creationId="{29943030-3F1F-70F2-1D35-79C2901BE7BE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5:22.408" v="36"/>
        <pc:sldMkLst>
          <pc:docMk/>
          <pc:sldMk cId="2004824716" sldId="2147474842"/>
        </pc:sldMkLst>
        <pc:spChg chg="mod">
          <ac:chgData name="小嶋 純平(kojima-jumpei.4q0)" userId="4eae309f-0522-46ec-94ad-25ec61550d23" providerId="ADAL" clId="{5F7546A6-9B2C-4DDE-8F1F-A493532395E4}" dt="2025-12-08T13:15:18.061" v="31"/>
          <ac:spMkLst>
            <pc:docMk/>
            <pc:sldMk cId="2004824716" sldId="2147474842"/>
            <ac:spMk id="67" creationId="{B0D73FE7-8218-1A77-F683-531DD2255592}"/>
          </ac:spMkLst>
        </pc:spChg>
        <pc:spChg chg="mod">
          <ac:chgData name="小嶋 純平(kojima-jumpei.4q0)" userId="4eae309f-0522-46ec-94ad-25ec61550d23" providerId="ADAL" clId="{5F7546A6-9B2C-4DDE-8F1F-A493532395E4}" dt="2025-12-08T13:15:22.408" v="36"/>
          <ac:spMkLst>
            <pc:docMk/>
            <pc:sldMk cId="2004824716" sldId="2147474842"/>
            <ac:spMk id="68" creationId="{BAD0F095-2C67-5A80-6754-255A8E297530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3:49.297" v="4"/>
        <pc:sldMkLst>
          <pc:docMk/>
          <pc:sldMk cId="3645562208" sldId="2147474843"/>
        </pc:sldMkLst>
        <pc:spChg chg="mod">
          <ac:chgData name="小嶋 純平(kojima-jumpei.4q0)" userId="4eae309f-0522-46ec-94ad-25ec61550d23" providerId="ADAL" clId="{5F7546A6-9B2C-4DDE-8F1F-A493532395E4}" dt="2025-12-08T13:13:49.297" v="4"/>
          <ac:spMkLst>
            <pc:docMk/>
            <pc:sldMk cId="3645562208" sldId="2147474843"/>
            <ac:spMk id="2" creationId="{637478EC-0FBD-38D3-1377-6406F891C54C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3:57.736" v="14"/>
        <pc:sldMkLst>
          <pc:docMk/>
          <pc:sldMk cId="3445809294" sldId="2147474857"/>
        </pc:sldMkLst>
        <pc:spChg chg="mod">
          <ac:chgData name="小嶋 純平(kojima-jumpei.4q0)" userId="4eae309f-0522-46ec-94ad-25ec61550d23" providerId="ADAL" clId="{5F7546A6-9B2C-4DDE-8F1F-A493532395E4}" dt="2025-12-08T13:13:57.736" v="14"/>
          <ac:spMkLst>
            <pc:docMk/>
            <pc:sldMk cId="3445809294" sldId="2147474857"/>
            <ac:spMk id="20" creationId="{D5D5FE85-A71E-7C92-BEC6-7543DD753BD8}"/>
          </ac:spMkLst>
        </pc:spChg>
      </pc:sldChg>
      <pc:sldChg chg="modSp mod">
        <pc:chgData name="小嶋 純平(kojima-jumpei.4q0)" userId="4eae309f-0522-46ec-94ad-25ec61550d23" providerId="ADAL" clId="{5F7546A6-9B2C-4DDE-8F1F-A493532395E4}" dt="2025-12-08T13:14:59.507" v="26"/>
        <pc:sldMkLst>
          <pc:docMk/>
          <pc:sldMk cId="778993927" sldId="2147474861"/>
        </pc:sldMkLst>
        <pc:spChg chg="mod">
          <ac:chgData name="小嶋 純平(kojima-jumpei.4q0)" userId="4eae309f-0522-46ec-94ad-25ec61550d23" providerId="ADAL" clId="{5F7546A6-9B2C-4DDE-8F1F-A493532395E4}" dt="2025-12-08T13:14:59.507" v="26"/>
          <ac:spMkLst>
            <pc:docMk/>
            <pc:sldMk cId="778993927" sldId="2147474861"/>
            <ac:spMk id="20" creationId="{D5D5FE85-A71E-7C92-BEC6-7543DD753BD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8462B45-3B19-644E-AD02-C8057219CE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83D6E86-57B2-8C4B-A4A6-B815EB7BC0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BC100692-EAF4-2D4D-8CB7-4A95778DD0E4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B21570-7BD7-0C4B-8425-70205C7AD7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85AC23-07E1-0E46-9EE9-96123763DA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BD3031F9-2228-CB40-9934-33F673688A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36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B37A305E-D807-3946-A1A4-56C9B77AFB38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844F3F95-1DE9-F948-9ABE-A8F6E5B815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02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87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73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560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747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933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120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307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494" algn="l" defTabSz="91437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F3F95-1DE9-F948-9ABE-A8F6E5B8157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326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F3F95-1DE9-F948-9ABE-A8F6E5B8157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181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4331">
              <a:defRPr/>
            </a:pPr>
            <a:fld id="{9DCA8B3C-0ACA-45D8-874A-0D2F56130190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914331">
                <a:defRPr/>
              </a:pPr>
              <a:t>8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5229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F3F95-1DE9-F948-9ABE-A8F6E5B8157B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553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F3F95-1DE9-F948-9ABE-A8F6E5B8157B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16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3E570A37-384E-DC43-806F-95BD4EF4867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714221B-43CA-D24B-BCAF-0768E1FC8C9F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2B853A86-3EEA-354D-94D1-2263E9AA6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5088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Inhaltsplatzhalter 13">
            <a:extLst>
              <a:ext uri="{FF2B5EF4-FFF2-40B4-BE49-F238E27FC236}">
                <a16:creationId xmlns:a16="http://schemas.microsoft.com/office/drawing/2014/main" id="{5A3F6906-161A-4899-9926-7993FF49107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0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2"/>
            </a:fgClr>
            <a:bgClr>
              <a:srgbClr val="DF637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2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1000">
                <a:schemeClr val="accent4"/>
              </a:gs>
              <a:gs pos="62000">
                <a:schemeClr val="accent2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7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98" name="図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8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3"/>
            </a:fgClr>
            <a:bgClr>
              <a:srgbClr val="7EC4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6000">
                <a:schemeClr val="accent5"/>
              </a:gs>
              <a:gs pos="67000">
                <a:schemeClr val="accent3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013672E4-8361-284E-8D6A-CC652AA0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97" name="図 9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61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0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453803"/>
            <a:ext cx="74295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93347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-27384"/>
            <a:ext cx="9906000" cy="57606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9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提案概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コンテンツ プレースホルダー 2"/>
          <p:cNvSpPr>
            <a:spLocks noGrp="1"/>
          </p:cNvSpPr>
          <p:nvPr>
            <p:ph idx="16"/>
          </p:nvPr>
        </p:nvSpPr>
        <p:spPr>
          <a:xfrm>
            <a:off x="272480" y="1412912"/>
            <a:ext cx="9361040" cy="1151992"/>
          </a:xfrm>
        </p:spPr>
        <p:txBody>
          <a:bodyPr>
            <a:normAutofit/>
          </a:bodyPr>
          <a:lstStyle>
            <a:lvl1pPr>
              <a:defRPr sz="2000"/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72480" y="332656"/>
            <a:ext cx="9361040" cy="43200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タイトル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2480" y="3068960"/>
            <a:ext cx="9361040" cy="3456384"/>
          </a:xfrm>
        </p:spPr>
        <p:txBody>
          <a:bodyPr>
            <a:normAutofit/>
          </a:bodyPr>
          <a:lstStyle>
            <a:lvl1pPr>
              <a:defRPr sz="2000"/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5" hasCustomPrompt="1"/>
          </p:nvPr>
        </p:nvSpPr>
        <p:spPr>
          <a:xfrm>
            <a:off x="2072680" y="980728"/>
            <a:ext cx="1080120" cy="430495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加点</a:t>
            </a:r>
            <a:r>
              <a:rPr kumimoji="1" lang="en-US" altLang="ja-JP"/>
              <a:t>/</a:t>
            </a:r>
            <a:r>
              <a:rPr kumimoji="1" lang="ja-JP" altLang="en-US"/>
              <a:t>基礎点</a:t>
            </a: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2A5DB93-1495-4A9A-B06B-6DBDC726549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8"/>
          </p:nvPr>
        </p:nvSpPr>
        <p:spPr>
          <a:xfrm>
            <a:off x="272480" y="2636912"/>
            <a:ext cx="1728000" cy="4304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5" name="コンテンツ プレースホルダー 2"/>
          <p:cNvSpPr>
            <a:spLocks noGrp="1"/>
          </p:cNvSpPr>
          <p:nvPr>
            <p:ph idx="19"/>
          </p:nvPr>
        </p:nvSpPr>
        <p:spPr>
          <a:xfrm>
            <a:off x="272480" y="980728"/>
            <a:ext cx="1728000" cy="430495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-27384"/>
            <a:ext cx="9906000" cy="57606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647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提案詳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コンテンツ プレースホルダー 2"/>
          <p:cNvSpPr>
            <a:spLocks noGrp="1"/>
          </p:cNvSpPr>
          <p:nvPr>
            <p:ph idx="16"/>
          </p:nvPr>
        </p:nvSpPr>
        <p:spPr>
          <a:xfrm>
            <a:off x="272480" y="1412776"/>
            <a:ext cx="9361040" cy="4320480"/>
          </a:xfrm>
        </p:spPr>
        <p:txBody>
          <a:bodyPr>
            <a:normAutofit/>
          </a:bodyPr>
          <a:lstStyle>
            <a:lvl1pPr>
              <a:defRPr sz="2000"/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72480" y="332656"/>
            <a:ext cx="9361040" cy="43200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タイトル</a:t>
            </a:r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0" y="818193"/>
            <a:ext cx="963453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スライド番号プレースホルダー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2A5DB93-1495-4A9A-B06B-6DBDC726549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8"/>
          </p:nvPr>
        </p:nvSpPr>
        <p:spPr>
          <a:xfrm>
            <a:off x="272480" y="982281"/>
            <a:ext cx="1728000" cy="4304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685800" indent="-228600">
              <a:buFont typeface="Wingdings" panose="05000000000000000000" pitchFamily="2" charset="2"/>
              <a:buChar char="Ø"/>
              <a:defRPr sz="1800"/>
            </a:lvl2pPr>
            <a:lvl3pPr marL="1143000" indent="-228600">
              <a:buFont typeface="Wingdings" panose="05000000000000000000" pitchFamily="2" charset="2"/>
              <a:buChar char="ü"/>
              <a:defRPr sz="1600"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-27384"/>
            <a:ext cx="9906000" cy="57606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6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ディバイダ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2480" y="4589468"/>
            <a:ext cx="88929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8889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5DB93-1495-4A9A-B06B-6DBDC726549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正方形/長方形 3"/>
          <p:cNvSpPr/>
          <p:nvPr userDrawn="1"/>
        </p:nvSpPr>
        <p:spPr>
          <a:xfrm>
            <a:off x="0" y="-27384"/>
            <a:ext cx="9906000" cy="57606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46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3E570A37-384E-DC43-806F-95BD4EF4867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714221B-43CA-D24B-BCAF-0768E1FC8C9F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2B853A86-3EEA-354D-94D1-2263E9AA6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5088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0440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2" name="Inhaltsplatzhalter 13">
            <a:extLst>
              <a:ext uri="{FF2B5EF4-FFF2-40B4-BE49-F238E27FC236}">
                <a16:creationId xmlns:a16="http://schemas.microsoft.com/office/drawing/2014/main" id="{B3381D0A-74C7-5099-AD08-1D62C21C07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259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Inhaltsplatzhalter 13">
            <a:extLst>
              <a:ext uri="{FF2B5EF4-FFF2-40B4-BE49-F238E27FC236}">
                <a16:creationId xmlns:a16="http://schemas.microsoft.com/office/drawing/2014/main" id="{B5B18D38-DEBD-4217-9337-625EEC64DB3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235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4203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33F99F1-7032-4F4F-BBFD-0D837F5472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8831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1BCB77C-208D-B54D-A9E6-6C5D999C55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90673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602BD50-DCF9-714C-91DD-D79ACEF746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243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947288C7-7203-D54E-8629-CD9317DDB283}"/>
              </a:ext>
            </a:extLst>
          </p:cNvPr>
          <p:cNvSpPr txBox="1">
            <a:spLocks/>
          </p:cNvSpPr>
          <p:nvPr userDrawn="1"/>
        </p:nvSpPr>
        <p:spPr>
          <a:xfrm>
            <a:off x="0" y="3886200"/>
            <a:ext cx="9906000" cy="300011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430249E-AE45-AB46-9462-F239EA5FB436}"/>
              </a:ext>
            </a:extLst>
          </p:cNvPr>
          <p:cNvSpPr txBox="1">
            <a:spLocks/>
          </p:cNvSpPr>
          <p:nvPr userDrawn="1"/>
        </p:nvSpPr>
        <p:spPr>
          <a:xfrm>
            <a:off x="4165600" y="3886200"/>
            <a:ext cx="5740400" cy="300011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3858857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858857 w 9907200"/>
              <a:gd name="connsiteY4" fmla="*/ 5588 h 827999"/>
              <a:gd name="connsiteX0" fmla="*/ 5052983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5052983 w 9907200"/>
              <a:gd name="connsiteY4" fmla="*/ 5588 h 827999"/>
              <a:gd name="connsiteX0" fmla="*/ 3331732 w 9907200"/>
              <a:gd name="connsiteY0" fmla="*/ 0 h 828042"/>
              <a:gd name="connsiteX1" fmla="*/ 9907200 w 9907200"/>
              <a:gd name="connsiteY1" fmla="*/ 43 h 828042"/>
              <a:gd name="connsiteX2" fmla="*/ 9907200 w 9907200"/>
              <a:gd name="connsiteY2" fmla="*/ 828042 h 828042"/>
              <a:gd name="connsiteX3" fmla="*/ 0 w 9907200"/>
              <a:gd name="connsiteY3" fmla="*/ 828042 h 828042"/>
              <a:gd name="connsiteX4" fmla="*/ 3331732 w 9907200"/>
              <a:gd name="connsiteY4" fmla="*/ 0 h 828042"/>
              <a:gd name="connsiteX0" fmla="*/ 4732750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4732750 w 11308218"/>
              <a:gd name="connsiteY4" fmla="*/ 0 h 828042"/>
              <a:gd name="connsiteX0" fmla="*/ 5153056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5153056 w 11308218"/>
              <a:gd name="connsiteY4" fmla="*/ 0 h 828042"/>
              <a:gd name="connsiteX0" fmla="*/ 5613390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613390 w 11308218"/>
              <a:gd name="connsiteY4" fmla="*/ 5588 h 827999"/>
              <a:gd name="connsiteX0" fmla="*/ 5702896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702896 w 11308218"/>
              <a:gd name="connsiteY4" fmla="*/ 5588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8218" h="827999">
                <a:moveTo>
                  <a:pt x="5702896" y="5588"/>
                </a:moveTo>
                <a:lnTo>
                  <a:pt x="11308218" y="0"/>
                </a:lnTo>
                <a:lnTo>
                  <a:pt x="11308218" y="827999"/>
                </a:lnTo>
                <a:lnTo>
                  <a:pt x="0" y="827999"/>
                </a:lnTo>
                <a:lnTo>
                  <a:pt x="5702896" y="5588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-17980" y="0"/>
            <a:ext cx="9923980" cy="3874149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20281" y="5866857"/>
            <a:ext cx="3913874" cy="340093"/>
          </a:xfrm>
        </p:spPr>
        <p:txBody>
          <a:bodyPr wrap="square" lIns="0" tIns="0" rIns="0" bIns="0" anchor="b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800"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B4AD2287-6E3C-6647-80BD-596F7E84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20019" y="4878176"/>
            <a:ext cx="222885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3" y="6469296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81200"/>
            <a:ext cx="9897010" cy="1904457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id="{D77FD104-BAAE-1E43-B733-8EE9CC9E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9227" y="3901925"/>
            <a:ext cx="9924453" cy="412805"/>
          </a:xfrm>
        </p:spPr>
        <p:txBody>
          <a:bodyPr wrap="square" lIns="288000">
            <a:spAutoFit/>
          </a:bodyPr>
          <a:lstStyle>
            <a:lvl1pPr marL="0" indent="0"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 marL="6858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3pPr>
            <a:lvl4pPr marL="11430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4pPr>
            <a:lvl5pPr marL="1600200" indent="0">
              <a:buNone/>
              <a:defRPr lang="ja-JP" altLang="en-US" sz="1700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5638800" y="6379733"/>
            <a:ext cx="3851369" cy="17346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173" y="317901"/>
            <a:ext cx="4012995" cy="58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976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2371426" y="3027"/>
            <a:ext cx="7543800" cy="6854973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2200" y="4042659"/>
            <a:ext cx="7534810" cy="412421"/>
          </a:xfrm>
        </p:spPr>
        <p:txBody>
          <a:bodyPr wrap="square" lIns="288000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600" spc="150" smtClean="0">
                <a:solidFill>
                  <a:schemeClr val="tx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F91CF97-003A-8047-ADC7-81411BD333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6000"/>
          </a:blip>
          <a:stretch>
            <a:fillRect/>
          </a:stretch>
        </p:blipFill>
        <p:spPr>
          <a:xfrm>
            <a:off x="5715000" y="6469296"/>
            <a:ext cx="3813317" cy="173332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50710" y="6379365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447800"/>
            <a:ext cx="7534810" cy="2304191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grpSp>
        <p:nvGrpSpPr>
          <p:cNvPr id="89" name="グループ化 88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90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07767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53" name="グループ化 152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54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9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8" name="図 8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2"/>
            </a:fgClr>
            <a:bgClr>
              <a:srgbClr val="DF637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2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1000">
                <a:schemeClr val="accent4"/>
              </a:gs>
              <a:gs pos="62000">
                <a:schemeClr val="accent2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7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98" name="図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73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3"/>
            </a:fgClr>
            <a:bgClr>
              <a:srgbClr val="7EC4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6000">
                <a:schemeClr val="accent5"/>
              </a:gs>
              <a:gs pos="67000">
                <a:schemeClr val="accent3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013672E4-8361-284E-8D6A-CC652AA0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0" lvl="0" defTabSz="457200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97" name="図 9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5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13">
            <a:extLst>
              <a:ext uri="{FF2B5EF4-FFF2-40B4-BE49-F238E27FC236}">
                <a16:creationId xmlns:a16="http://schemas.microsoft.com/office/drawing/2014/main" id="{7C312E58-EAB5-4428-B7C3-5123193F77A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960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33F99F1-7032-4F4F-BBFD-0D837F5472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Inhaltsplatzhalter 13">
            <a:extLst>
              <a:ext uri="{FF2B5EF4-FFF2-40B4-BE49-F238E27FC236}">
                <a16:creationId xmlns:a16="http://schemas.microsoft.com/office/drawing/2014/main" id="{2930009D-E582-429F-9AB2-08DD8E7CCCE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61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1BCB77C-208D-B54D-A9E6-6C5D999C55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Inhaltsplatzhalter 13">
            <a:extLst>
              <a:ext uri="{FF2B5EF4-FFF2-40B4-BE49-F238E27FC236}">
                <a16:creationId xmlns:a16="http://schemas.microsoft.com/office/drawing/2014/main" id="{26B27123-1E78-46A5-BEFC-C15DA3050BE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090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602BD50-DCF9-714C-91DD-D79ACEF746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28431" cy="207831"/>
          </a:xfrm>
          <a:prstGeom prst="rect">
            <a:avLst/>
          </a:prstGeom>
        </p:spPr>
      </p:pic>
      <p:sp>
        <p:nvSpPr>
          <p:cNvPr id="4" name="Inhaltsplatzhalter 13">
            <a:extLst>
              <a:ext uri="{FF2B5EF4-FFF2-40B4-BE49-F238E27FC236}">
                <a16:creationId xmlns:a16="http://schemas.microsoft.com/office/drawing/2014/main" id="{52944114-3DBC-4F38-AC09-9BB99B2224A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478810" y="6687442"/>
            <a:ext cx="396739" cy="170558"/>
          </a:xfrm>
          <a:prstGeom prst="rect">
            <a:avLst/>
          </a:prstGeom>
        </p:spPr>
        <p:txBody>
          <a:bodyPr lIns="0" tIns="27000" rIns="0" bIns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78BD5-E3A8-4354-91BC-79CE4598B8D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itchFamily="34" charset="0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3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947288C7-7203-D54E-8629-CD9317DDB283}"/>
              </a:ext>
            </a:extLst>
          </p:cNvPr>
          <p:cNvSpPr txBox="1">
            <a:spLocks/>
          </p:cNvSpPr>
          <p:nvPr userDrawn="1"/>
        </p:nvSpPr>
        <p:spPr>
          <a:xfrm>
            <a:off x="0" y="3886200"/>
            <a:ext cx="9906000" cy="300011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430249E-AE45-AB46-9462-F239EA5FB436}"/>
              </a:ext>
            </a:extLst>
          </p:cNvPr>
          <p:cNvSpPr txBox="1">
            <a:spLocks/>
          </p:cNvSpPr>
          <p:nvPr userDrawn="1"/>
        </p:nvSpPr>
        <p:spPr>
          <a:xfrm>
            <a:off x="4165600" y="3886200"/>
            <a:ext cx="5740400" cy="300011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3858857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858857 w 9907200"/>
              <a:gd name="connsiteY4" fmla="*/ 5588 h 827999"/>
              <a:gd name="connsiteX0" fmla="*/ 5052983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5052983 w 9907200"/>
              <a:gd name="connsiteY4" fmla="*/ 5588 h 827999"/>
              <a:gd name="connsiteX0" fmla="*/ 3331732 w 9907200"/>
              <a:gd name="connsiteY0" fmla="*/ 0 h 828042"/>
              <a:gd name="connsiteX1" fmla="*/ 9907200 w 9907200"/>
              <a:gd name="connsiteY1" fmla="*/ 43 h 828042"/>
              <a:gd name="connsiteX2" fmla="*/ 9907200 w 9907200"/>
              <a:gd name="connsiteY2" fmla="*/ 828042 h 828042"/>
              <a:gd name="connsiteX3" fmla="*/ 0 w 9907200"/>
              <a:gd name="connsiteY3" fmla="*/ 828042 h 828042"/>
              <a:gd name="connsiteX4" fmla="*/ 3331732 w 9907200"/>
              <a:gd name="connsiteY4" fmla="*/ 0 h 828042"/>
              <a:gd name="connsiteX0" fmla="*/ 4732750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4732750 w 11308218"/>
              <a:gd name="connsiteY4" fmla="*/ 0 h 828042"/>
              <a:gd name="connsiteX0" fmla="*/ 5153056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5153056 w 11308218"/>
              <a:gd name="connsiteY4" fmla="*/ 0 h 828042"/>
              <a:gd name="connsiteX0" fmla="*/ 5613390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613390 w 11308218"/>
              <a:gd name="connsiteY4" fmla="*/ 5588 h 827999"/>
              <a:gd name="connsiteX0" fmla="*/ 5702896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702896 w 11308218"/>
              <a:gd name="connsiteY4" fmla="*/ 5588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8218" h="827999">
                <a:moveTo>
                  <a:pt x="5702896" y="5588"/>
                </a:moveTo>
                <a:lnTo>
                  <a:pt x="11308218" y="0"/>
                </a:lnTo>
                <a:lnTo>
                  <a:pt x="11308218" y="827999"/>
                </a:lnTo>
                <a:lnTo>
                  <a:pt x="0" y="827999"/>
                </a:lnTo>
                <a:lnTo>
                  <a:pt x="5702896" y="5588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-17980" y="0"/>
            <a:ext cx="9923980" cy="3874149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20281" y="5866857"/>
            <a:ext cx="3913874" cy="340093"/>
          </a:xfrm>
        </p:spPr>
        <p:txBody>
          <a:bodyPr wrap="square" lIns="0" tIns="0" rIns="0" bIns="0" anchor="b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800"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B4AD2287-6E3C-6647-80BD-596F7E84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20019" y="4878176"/>
            <a:ext cx="222885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3" y="6469296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81200"/>
            <a:ext cx="9897010" cy="1904457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id="{D77FD104-BAAE-1E43-B733-8EE9CC9E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9227" y="3901925"/>
            <a:ext cx="9924453" cy="412805"/>
          </a:xfrm>
        </p:spPr>
        <p:txBody>
          <a:bodyPr wrap="square" lIns="288000">
            <a:spAutoFit/>
          </a:bodyPr>
          <a:lstStyle>
            <a:lvl1pPr marL="0" indent="0"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 marL="6858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3pPr>
            <a:lvl4pPr marL="11430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4pPr>
            <a:lvl5pPr marL="1600200" indent="0">
              <a:buNone/>
              <a:defRPr lang="ja-JP" altLang="en-US" sz="1700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5638800" y="6379733"/>
            <a:ext cx="3851369" cy="17346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173" y="317901"/>
            <a:ext cx="4012995" cy="58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3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2371426" y="3027"/>
            <a:ext cx="7543800" cy="6854973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2200" y="4042659"/>
            <a:ext cx="7534810" cy="412421"/>
          </a:xfrm>
        </p:spPr>
        <p:txBody>
          <a:bodyPr wrap="square" lIns="288000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600" spc="150" smtClean="0">
                <a:solidFill>
                  <a:schemeClr val="tx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F91CF97-003A-8047-ADC7-81411BD333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6000"/>
          </a:blip>
          <a:stretch>
            <a:fillRect/>
          </a:stretch>
        </p:blipFill>
        <p:spPr>
          <a:xfrm>
            <a:off x="5715000" y="6469296"/>
            <a:ext cx="3813317" cy="173332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50710" y="6379365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447800"/>
            <a:ext cx="7534810" cy="2304191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grpSp>
        <p:nvGrpSpPr>
          <p:cNvPr id="89" name="グループ化 88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90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7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53" name="グループ化 152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54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9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8" name="図 8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89" y="5715000"/>
            <a:ext cx="1172311" cy="10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/>
          <a:p>
            <a:pPr marL="0" lvl="0" defTabSz="45720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879525"/>
            <a:ext cx="9185828" cy="4652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6040" y="427034"/>
            <a:ext cx="22288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6228" y="6551316"/>
            <a:ext cx="3757975" cy="263263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3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8" r:id="rId2"/>
    <p:sldLayoutId id="2147483699" r:id="rId3"/>
    <p:sldLayoutId id="2147483710" r:id="rId4"/>
    <p:sldLayoutId id="2147483711" r:id="rId5"/>
    <p:sldLayoutId id="2147483712" r:id="rId6"/>
    <p:sldLayoutId id="2147483705" r:id="rId7"/>
    <p:sldLayoutId id="2147483709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814" b="1" i="0" kern="1200" spc="272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80975" indent="-180975" algn="l" defTabSz="914400" rtl="0" eaLnBrk="1" latinLnBrk="0" hangingPunct="1">
        <a:lnSpc>
          <a:spcPct val="130000"/>
        </a:lnSpc>
        <a:spcBef>
          <a:spcPts val="10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357188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627063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808038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984250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40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40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83303" y="6566534"/>
            <a:ext cx="218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2A5DB93-1495-4A9A-B06B-6DBDC726549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385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1">
          <p15:clr>
            <a:srgbClr val="F26B43"/>
          </p15:clr>
        </p15:guide>
        <p15:guide id="2" pos="60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/>
          <a:p>
            <a:pPr marL="0" lvl="0" defTabSz="45720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879525"/>
            <a:ext cx="9185828" cy="4652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6040" y="427034"/>
            <a:ext cx="22288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6228" y="6551316"/>
            <a:ext cx="3757975" cy="263263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6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814" b="1" i="0" kern="1200" spc="272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80975" indent="-180975" algn="l" defTabSz="914400" rtl="0" eaLnBrk="1" latinLnBrk="0" hangingPunct="1">
        <a:lnSpc>
          <a:spcPct val="130000"/>
        </a:lnSpc>
        <a:spcBef>
          <a:spcPts val="10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357188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627063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808038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984250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3.png"/><Relationship Id="rId7" Type="http://schemas.openxmlformats.org/officeDocument/2006/relationships/image" Target="../media/image2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image" Target="../media/image28.png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ryohokenjyoho.service-now.com/csm?id=kb_article_view&amp;sys_kb_id=cc1656d647091e94450493c4116d438d&amp;spa=1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ryohokenjyoho.service-now.com/csm" TargetMode="External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hyperlink" Target="https://iryohokenjyoho.service-now.com/csm?id=com_med_inquiry" TargetMode="Externa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ryohokenjyoho.service-now.com/csm?id=kb_article_view&amp;sysparm_article=KB001024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svg"/><Relationship Id="rId7" Type="http://schemas.openxmlformats.org/officeDocument/2006/relationships/image" Target="../media/image15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CC95E0-261D-4EEE-BA78-1A43EA5FFF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9227" y="3901925"/>
            <a:ext cx="9924453" cy="390684"/>
          </a:xfrm>
        </p:spPr>
        <p:txBody>
          <a:bodyPr/>
          <a:lstStyle/>
          <a:p>
            <a:pPr algn="r"/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厚生労働省保険局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2B8E10A9-4D65-D7C8-6483-22CAE10FB16B}"/>
              </a:ext>
            </a:extLst>
          </p:cNvPr>
          <p:cNvSpPr txBox="1">
            <a:spLocks/>
          </p:cNvSpPr>
          <p:nvPr/>
        </p:nvSpPr>
        <p:spPr>
          <a:xfrm>
            <a:off x="-90871" y="2130874"/>
            <a:ext cx="10520746" cy="154529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88000" tIns="180000" rIns="360000" bIns="720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altLang="en-US" sz="2400" b="1" i="0" kern="1200" spc="2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オンライン資格確認の義務化対象外（紙レセプト請求等）の</a:t>
            </a:r>
            <a:endParaRPr lang="en-US" altLang="ja-JP" sz="24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保険医療機関・薬局の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方々へ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オンライン資格確認（資格確認限定型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：簡素な資格確認の仕組み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が利用可能となっています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7478EC-0FBD-38D3-1377-6406F891C54C}"/>
              </a:ext>
            </a:extLst>
          </p:cNvPr>
          <p:cNvSpPr/>
          <p:nvPr/>
        </p:nvSpPr>
        <p:spPr bwMode="auto">
          <a:xfrm>
            <a:off x="7717066" y="1129145"/>
            <a:ext cx="1976784" cy="309928"/>
          </a:xfrm>
          <a:prstGeom prst="rect">
            <a:avLst/>
          </a:prstGeom>
          <a:ln>
            <a:solidFill>
              <a:srgbClr val="009DD9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3600" tIns="46800" rIns="93600" bIns="4680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令和７年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月時点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5562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39D77-88FF-052C-FDEB-2C8EFC830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bIns="108000"/>
          <a:lstStyle/>
          <a:p>
            <a:pPr>
              <a:lnSpc>
                <a:spcPct val="110000"/>
              </a:lnSpc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オンライン資格確認（資格確認限定型）における</a:t>
            </a:r>
            <a:br>
              <a:rPr lang="en-US" altLang="ja-JP" sz="1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パソコンの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画面操作イメージ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3C115AC6-CBAF-5B90-EE28-55A09ED5175B}"/>
              </a:ext>
            </a:extLst>
          </p:cNvPr>
          <p:cNvSpPr txBox="1"/>
          <p:nvPr/>
        </p:nvSpPr>
        <p:spPr>
          <a:xfrm>
            <a:off x="0" y="827998"/>
            <a:ext cx="9905999" cy="871717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事前にポータルサイトを通じて、</a:t>
            </a:r>
            <a:r>
              <a:rPr kumimoji="0" lang="en-US" altLang="ja-JP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パソコン端末の認証・登録を行うとともに、資格確認を行うパソコンに「マイナ資格確認アプリ」をインストールします。</a:t>
            </a:r>
            <a:endParaRPr kumimoji="0" lang="en-US" altLang="ja-JP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kern="0" dirty="0">
                <a:solidFill>
                  <a:prstClr val="black"/>
                </a:solidFill>
              </a:rPr>
              <a:t>医療関係者</a:t>
            </a:r>
            <a:r>
              <a: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による目視確認又は患者による４桁の暗証番号の入力のいずれかを選択して本人確認を行った後に、パソコンに接続した市販の汎用カードリーダーを用いて、マイナンバーカードを読み取ります。 </a:t>
            </a:r>
            <a:endParaRPr kumimoji="0" lang="en-US" altLang="ja-JP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パソコン画面上に資格情報が表示されます。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2DA494AA-B362-C64D-C344-CC43F9CA6A7C}"/>
              </a:ext>
            </a:extLst>
          </p:cNvPr>
          <p:cNvSpPr/>
          <p:nvPr/>
        </p:nvSpPr>
        <p:spPr bwMode="auto">
          <a:xfrm>
            <a:off x="198163" y="2507255"/>
            <a:ext cx="3480972" cy="1730565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B29E03ED-211A-4551-54A9-A944CCBFC2C3}"/>
              </a:ext>
            </a:extLst>
          </p:cNvPr>
          <p:cNvSpPr/>
          <p:nvPr/>
        </p:nvSpPr>
        <p:spPr bwMode="auto">
          <a:xfrm>
            <a:off x="6399241" y="2512781"/>
            <a:ext cx="3441833" cy="1766996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655620A0-C237-78A1-D933-007927126D59}"/>
              </a:ext>
            </a:extLst>
          </p:cNvPr>
          <p:cNvSpPr/>
          <p:nvPr/>
        </p:nvSpPr>
        <p:spPr bwMode="auto">
          <a:xfrm>
            <a:off x="3815537" y="2503850"/>
            <a:ext cx="2256927" cy="1733970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E5DD828E-8ED8-8532-F263-161053CE236B}"/>
              </a:ext>
            </a:extLst>
          </p:cNvPr>
          <p:cNvSpPr txBox="1">
            <a:spLocks noChangeAspect="1"/>
          </p:cNvSpPr>
          <p:nvPr/>
        </p:nvSpPr>
        <p:spPr>
          <a:xfrm>
            <a:off x="4112446" y="4729157"/>
            <a:ext cx="2505686" cy="262367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4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資格情報を確認する。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8672DE02-97CC-EBC8-D386-A58F93B07CC0}"/>
              </a:ext>
            </a:extLst>
          </p:cNvPr>
          <p:cNvSpPr txBox="1">
            <a:spLocks noChangeAspect="1"/>
          </p:cNvSpPr>
          <p:nvPr/>
        </p:nvSpPr>
        <p:spPr>
          <a:xfrm>
            <a:off x="198163" y="4726680"/>
            <a:ext cx="3807473" cy="243479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3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医療関係者がパソコンに接続した汎用カードリーダーを用いて患者のマイナンバーカードを読み取る。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8" name="山形 706">
            <a:extLst>
              <a:ext uri="{FF2B5EF4-FFF2-40B4-BE49-F238E27FC236}">
                <a16:creationId xmlns:a16="http://schemas.microsoft.com/office/drawing/2014/main" id="{2795CAC1-125D-9C65-1C49-E7554AE90092}"/>
              </a:ext>
            </a:extLst>
          </p:cNvPr>
          <p:cNvSpPr>
            <a:spLocks/>
          </p:cNvSpPr>
          <p:nvPr/>
        </p:nvSpPr>
        <p:spPr>
          <a:xfrm>
            <a:off x="4057060" y="4430191"/>
            <a:ext cx="2448000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資格情報の確認</a:t>
            </a:r>
          </a:p>
        </p:txBody>
      </p:sp>
      <p:sp>
        <p:nvSpPr>
          <p:cNvPr id="139" name="山形 706">
            <a:extLst>
              <a:ext uri="{FF2B5EF4-FFF2-40B4-BE49-F238E27FC236}">
                <a16:creationId xmlns:a16="http://schemas.microsoft.com/office/drawing/2014/main" id="{6C488AD1-7F98-F67E-B9E2-708545F4D930}"/>
              </a:ext>
            </a:extLst>
          </p:cNvPr>
          <p:cNvSpPr>
            <a:spLocks/>
          </p:cNvSpPr>
          <p:nvPr/>
        </p:nvSpPr>
        <p:spPr>
          <a:xfrm>
            <a:off x="3743989" y="1844824"/>
            <a:ext cx="6097086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本人確認の認証方法の選択・確認</a:t>
            </a:r>
          </a:p>
        </p:txBody>
      </p:sp>
      <p:sp>
        <p:nvSpPr>
          <p:cNvPr id="140" name="ホームベース 308">
            <a:extLst>
              <a:ext uri="{FF2B5EF4-FFF2-40B4-BE49-F238E27FC236}">
                <a16:creationId xmlns:a16="http://schemas.microsoft.com/office/drawing/2014/main" id="{23CCD0F7-6DB3-5D1B-2737-76552CFA7CB4}"/>
              </a:ext>
            </a:extLst>
          </p:cNvPr>
          <p:cNvSpPr>
            <a:spLocks/>
          </p:cNvSpPr>
          <p:nvPr/>
        </p:nvSpPr>
        <p:spPr>
          <a:xfrm>
            <a:off x="205586" y="1844824"/>
            <a:ext cx="3538397" cy="324000"/>
          </a:xfrm>
          <a:prstGeom prst="homePlate">
            <a:avLst>
              <a:gd name="adj" fmla="val 22491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初期設定</a:t>
            </a:r>
          </a:p>
        </p:txBody>
      </p:sp>
      <p:sp>
        <p:nvSpPr>
          <p:cNvPr id="141" name="山形 706">
            <a:extLst>
              <a:ext uri="{FF2B5EF4-FFF2-40B4-BE49-F238E27FC236}">
                <a16:creationId xmlns:a16="http://schemas.microsoft.com/office/drawing/2014/main" id="{C2D050DD-D7FE-9902-4CEB-CF3962BD262E}"/>
              </a:ext>
            </a:extLst>
          </p:cNvPr>
          <p:cNvSpPr>
            <a:spLocks/>
          </p:cNvSpPr>
          <p:nvPr/>
        </p:nvSpPr>
        <p:spPr>
          <a:xfrm>
            <a:off x="344652" y="4430191"/>
            <a:ext cx="3716371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マイナンバーカードの読み取り</a:t>
            </a:r>
          </a:p>
        </p:txBody>
      </p:sp>
      <p:cxnSp>
        <p:nvCxnSpPr>
          <p:cNvPr id="142" name="直線コネクタ 141">
            <a:extLst>
              <a:ext uri="{FF2B5EF4-FFF2-40B4-BE49-F238E27FC236}">
                <a16:creationId xmlns:a16="http://schemas.microsoft.com/office/drawing/2014/main" id="{4F374D63-1B82-E1B7-537D-C91FF83B4920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039061" y="4784135"/>
            <a:ext cx="0" cy="1758017"/>
          </a:xfrm>
          <a:prstGeom prst="line">
            <a:avLst/>
          </a:prstGeom>
          <a:noFill/>
          <a:ln w="12700" cap="flat" cmpd="sng" algn="ctr">
            <a:solidFill>
              <a:srgbClr val="7500C0"/>
            </a:solidFill>
            <a:prstDash val="sysDash"/>
          </a:ln>
          <a:effectLst/>
        </p:spPr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F1DC3FF9-8F21-EC08-5FDF-28D18FB3E7D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753513" y="2126663"/>
            <a:ext cx="0" cy="2232000"/>
          </a:xfrm>
          <a:prstGeom prst="line">
            <a:avLst/>
          </a:prstGeom>
          <a:noFill/>
          <a:ln w="12700" cap="flat" cmpd="sng" algn="ctr">
            <a:solidFill>
              <a:srgbClr val="7500C0"/>
            </a:solidFill>
            <a:prstDash val="sysDash"/>
          </a:ln>
          <a:effectLst/>
        </p:spPr>
      </p:cxn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516864F7-FA75-9124-FF81-A1BF293FAF23}"/>
              </a:ext>
            </a:extLst>
          </p:cNvPr>
          <p:cNvSpPr txBox="1">
            <a:spLocks noChangeAspect="1"/>
          </p:cNvSpPr>
          <p:nvPr/>
        </p:nvSpPr>
        <p:spPr>
          <a:xfrm>
            <a:off x="3745305" y="2139946"/>
            <a:ext cx="6160694" cy="367310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2"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医療関係者が患者の資格確認を行う。本人確認は（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）職員による目視確認、（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）患者による４桁の暗証番号の入力のいずれかを選択して行う。（本人確認の認証方法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は設定メニューから切り替え可能）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124FEC8-08C0-2DB5-97A1-ECA50CE6D102}"/>
              </a:ext>
            </a:extLst>
          </p:cNvPr>
          <p:cNvSpPr txBox="1">
            <a:spLocks noChangeAspect="1"/>
          </p:cNvSpPr>
          <p:nvPr/>
        </p:nvSpPr>
        <p:spPr>
          <a:xfrm>
            <a:off x="109045" y="2139946"/>
            <a:ext cx="3615894" cy="390536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事前の準備として、</a:t>
            </a:r>
            <a:r>
              <a:rPr kumimoji="1" lang="ja-JP" altLang="en-US" sz="1000" b="1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</a:t>
            </a: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等においてパソコン端末の登録やアプリケーションのインストール等のセットアップ作業を行う。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41243F63-F344-3D5C-D86A-93CA6E447FF6}"/>
              </a:ext>
            </a:extLst>
          </p:cNvPr>
          <p:cNvSpPr/>
          <p:nvPr/>
        </p:nvSpPr>
        <p:spPr>
          <a:xfrm>
            <a:off x="284023" y="3260123"/>
            <a:ext cx="933450" cy="39225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750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パソコン端末登録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A6746863-1CF4-E117-4AEF-0C9AEE0A67B1}"/>
              </a:ext>
            </a:extLst>
          </p:cNvPr>
          <p:cNvSpPr/>
          <p:nvPr/>
        </p:nvSpPr>
        <p:spPr>
          <a:xfrm>
            <a:off x="292431" y="3728842"/>
            <a:ext cx="933450" cy="39225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750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アプリ</a:t>
            </a:r>
            <a:br>
              <a:rPr kumimoji="1" lang="en-US" altLang="ja-JP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インストール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1B70D8E-07FD-D494-2924-C61B08DE9F68}"/>
              </a:ext>
            </a:extLst>
          </p:cNvPr>
          <p:cNvSpPr txBox="1"/>
          <p:nvPr/>
        </p:nvSpPr>
        <p:spPr>
          <a:xfrm>
            <a:off x="3995101" y="3849274"/>
            <a:ext cx="10430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（認証選択画面）</a:t>
            </a:r>
          </a:p>
        </p:txBody>
      </p: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25B611F8-F15E-142D-0D01-FE13C76700FC}"/>
              </a:ext>
            </a:extLst>
          </p:cNvPr>
          <p:cNvCxnSpPr>
            <a:cxnSpLocks/>
          </p:cNvCxnSpPr>
          <p:nvPr/>
        </p:nvCxnSpPr>
        <p:spPr>
          <a:xfrm>
            <a:off x="1268578" y="3435989"/>
            <a:ext cx="538871" cy="0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E243CC55-8457-F766-E1B1-A4CCDB1C2D86}"/>
              </a:ext>
            </a:extLst>
          </p:cNvPr>
          <p:cNvSpPr txBox="1"/>
          <p:nvPr/>
        </p:nvSpPr>
        <p:spPr>
          <a:xfrm>
            <a:off x="1578810" y="2759085"/>
            <a:ext cx="208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パスワードを入力し、ログインする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9811CB75-7249-E5CA-81DB-5D2D0E18D173}"/>
              </a:ext>
            </a:extLst>
          </p:cNvPr>
          <p:cNvSpPr txBox="1"/>
          <p:nvPr/>
        </p:nvSpPr>
        <p:spPr>
          <a:xfrm>
            <a:off x="1836023" y="3877268"/>
            <a:ext cx="15366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（ログイン画面）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7FF40077-45FD-6595-5BE6-D526BB248F71}"/>
              </a:ext>
            </a:extLst>
          </p:cNvPr>
          <p:cNvSpPr txBox="1"/>
          <p:nvPr/>
        </p:nvSpPr>
        <p:spPr>
          <a:xfrm>
            <a:off x="4322529" y="2503849"/>
            <a:ext cx="1161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：目視確認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94EDFE33-902D-B013-2B8C-187C4513C402}"/>
              </a:ext>
            </a:extLst>
          </p:cNvPr>
          <p:cNvSpPr txBox="1"/>
          <p:nvPr/>
        </p:nvSpPr>
        <p:spPr>
          <a:xfrm>
            <a:off x="7146607" y="2505436"/>
            <a:ext cx="1947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：４桁の暗証番号入力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46B475E3-C86B-2472-2FD1-D969E90210A5}"/>
              </a:ext>
            </a:extLst>
          </p:cNvPr>
          <p:cNvSpPr txBox="1"/>
          <p:nvPr/>
        </p:nvSpPr>
        <p:spPr>
          <a:xfrm>
            <a:off x="8273887" y="3740529"/>
            <a:ext cx="1104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（暗証番号（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PIN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）入力画面）</a:t>
            </a:r>
            <a:endParaRPr kumimoji="1" lang="ja-JP" altLang="en-US" sz="9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55" name="直線矢印コネクタ 154">
            <a:extLst>
              <a:ext uri="{FF2B5EF4-FFF2-40B4-BE49-F238E27FC236}">
                <a16:creationId xmlns:a16="http://schemas.microsoft.com/office/drawing/2014/main" id="{39BAFD6E-16DB-D0D6-A7B6-548E50350162}"/>
              </a:ext>
            </a:extLst>
          </p:cNvPr>
          <p:cNvCxnSpPr>
            <a:cxnSpLocks/>
          </p:cNvCxnSpPr>
          <p:nvPr/>
        </p:nvCxnSpPr>
        <p:spPr>
          <a:xfrm>
            <a:off x="7915660" y="3465102"/>
            <a:ext cx="311629" cy="0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3EF36533-74CF-EB5E-C638-B5555C82E930}"/>
              </a:ext>
            </a:extLst>
          </p:cNvPr>
          <p:cNvSpPr txBox="1"/>
          <p:nvPr/>
        </p:nvSpPr>
        <p:spPr>
          <a:xfrm>
            <a:off x="388076" y="5876502"/>
            <a:ext cx="11256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（読み取り画面）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5742DFC3-971B-E209-E8F5-B64E947717FF}"/>
              </a:ext>
            </a:extLst>
          </p:cNvPr>
          <p:cNvSpPr txBox="1"/>
          <p:nvPr/>
        </p:nvSpPr>
        <p:spPr>
          <a:xfrm>
            <a:off x="4655873" y="6138112"/>
            <a:ext cx="15366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（資格確認結果画面）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DF5C4A59-F481-51C4-904A-28CB0289E7E3}"/>
              </a:ext>
            </a:extLst>
          </p:cNvPr>
          <p:cNvSpPr txBox="1"/>
          <p:nvPr/>
        </p:nvSpPr>
        <p:spPr>
          <a:xfrm>
            <a:off x="292431" y="2488445"/>
            <a:ext cx="9334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初期設定</a:t>
            </a:r>
          </a:p>
        </p:txBody>
      </p:sp>
      <p:pic>
        <p:nvPicPr>
          <p:cNvPr id="159" name="図 158">
            <a:extLst>
              <a:ext uri="{FF2B5EF4-FFF2-40B4-BE49-F238E27FC236}">
                <a16:creationId xmlns:a16="http://schemas.microsoft.com/office/drawing/2014/main" id="{E4E114D2-BFD9-9286-DD6A-A6A802C20D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70" y="2652266"/>
            <a:ext cx="538536" cy="457651"/>
          </a:xfrm>
          <a:prstGeom prst="rect">
            <a:avLst/>
          </a:prstGeom>
        </p:spPr>
      </p:pic>
      <p:sp>
        <p:nvSpPr>
          <p:cNvPr id="160" name="テキスト ボックス 2">
            <a:extLst>
              <a:ext uri="{FF2B5EF4-FFF2-40B4-BE49-F238E27FC236}">
                <a16:creationId xmlns:a16="http://schemas.microsoft.com/office/drawing/2014/main" id="{495FC5D5-E96A-C410-4CCD-47B3C73B93A7}"/>
              </a:ext>
            </a:extLst>
          </p:cNvPr>
          <p:cNvSpPr txBox="1"/>
          <p:nvPr/>
        </p:nvSpPr>
        <p:spPr>
          <a:xfrm>
            <a:off x="408441" y="3041587"/>
            <a:ext cx="912994" cy="23468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  <a:endParaRPr kumimoji="1" lang="ja-JP" alt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61" name="図 160">
            <a:extLst>
              <a:ext uri="{FF2B5EF4-FFF2-40B4-BE49-F238E27FC236}">
                <a16:creationId xmlns:a16="http://schemas.microsoft.com/office/drawing/2014/main" id="{E22FF17A-0CB8-B488-3EF5-DA7DE89D18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624" y="3551378"/>
            <a:ext cx="538536" cy="457651"/>
          </a:xfrm>
          <a:prstGeom prst="rect">
            <a:avLst/>
          </a:prstGeom>
        </p:spPr>
      </p:pic>
      <p:sp>
        <p:nvSpPr>
          <p:cNvPr id="162" name="テキスト ボックス 2">
            <a:extLst>
              <a:ext uri="{FF2B5EF4-FFF2-40B4-BE49-F238E27FC236}">
                <a16:creationId xmlns:a16="http://schemas.microsoft.com/office/drawing/2014/main" id="{422222D0-3C5C-1711-3F87-CB2AD3153A17}"/>
              </a:ext>
            </a:extLst>
          </p:cNvPr>
          <p:cNvSpPr txBox="1"/>
          <p:nvPr/>
        </p:nvSpPr>
        <p:spPr>
          <a:xfrm>
            <a:off x="5016745" y="3993739"/>
            <a:ext cx="935436" cy="1865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2EC902A7-6376-2CC7-B9AA-1DCC25B57BB7}"/>
              </a:ext>
            </a:extLst>
          </p:cNvPr>
          <p:cNvSpPr txBox="1"/>
          <p:nvPr/>
        </p:nvSpPr>
        <p:spPr>
          <a:xfrm>
            <a:off x="3848426" y="2770145"/>
            <a:ext cx="2197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認証選択を押下し、目視で本人確認を行う</a:t>
            </a:r>
          </a:p>
        </p:txBody>
      </p:sp>
      <p:pic>
        <p:nvPicPr>
          <p:cNvPr id="164" name="図 163">
            <a:extLst>
              <a:ext uri="{FF2B5EF4-FFF2-40B4-BE49-F238E27FC236}">
                <a16:creationId xmlns:a16="http://schemas.microsoft.com/office/drawing/2014/main" id="{3CBE14F3-45D9-4425-B0F4-3E54B1DD0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106" y="3606740"/>
            <a:ext cx="538536" cy="457651"/>
          </a:xfrm>
          <a:prstGeom prst="rect">
            <a:avLst/>
          </a:prstGeom>
        </p:spPr>
      </p:pic>
      <p:sp>
        <p:nvSpPr>
          <p:cNvPr id="165" name="テキスト ボックス 2">
            <a:extLst>
              <a:ext uri="{FF2B5EF4-FFF2-40B4-BE49-F238E27FC236}">
                <a16:creationId xmlns:a16="http://schemas.microsoft.com/office/drawing/2014/main" id="{8C31CBF1-29FE-EB78-446E-3A3F5A442C3A}"/>
              </a:ext>
            </a:extLst>
          </p:cNvPr>
          <p:cNvSpPr txBox="1"/>
          <p:nvPr/>
        </p:nvSpPr>
        <p:spPr>
          <a:xfrm>
            <a:off x="7248576" y="4012639"/>
            <a:ext cx="909183" cy="19066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70F281B1-4BB3-227D-01DB-40C0634AFC61}"/>
              </a:ext>
            </a:extLst>
          </p:cNvPr>
          <p:cNvSpPr txBox="1"/>
          <p:nvPr/>
        </p:nvSpPr>
        <p:spPr>
          <a:xfrm>
            <a:off x="6792030" y="2736556"/>
            <a:ext cx="265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医療機関等の担当者等が認証選択を押下し、患者が４桁の暗証番号を入力する</a:t>
            </a:r>
          </a:p>
        </p:txBody>
      </p:sp>
      <p:pic>
        <p:nvPicPr>
          <p:cNvPr id="167" name="Picture 11" descr="MC900432610[1]">
            <a:extLst>
              <a:ext uri="{FF2B5EF4-FFF2-40B4-BE49-F238E27FC236}">
                <a16:creationId xmlns:a16="http://schemas.microsoft.com/office/drawing/2014/main" id="{A137F73D-7473-A6F8-6605-E7213F2C6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3577" y="3589317"/>
            <a:ext cx="370162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テキスト ボックス 2">
            <a:extLst>
              <a:ext uri="{FF2B5EF4-FFF2-40B4-BE49-F238E27FC236}">
                <a16:creationId xmlns:a16="http://schemas.microsoft.com/office/drawing/2014/main" id="{05817E97-ECDF-A947-7E73-282263C2DC51}"/>
              </a:ext>
            </a:extLst>
          </p:cNvPr>
          <p:cNvSpPr txBox="1"/>
          <p:nvPr/>
        </p:nvSpPr>
        <p:spPr>
          <a:xfrm>
            <a:off x="9142392" y="3958735"/>
            <a:ext cx="766164" cy="2409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患者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F3A7DB31-6AEC-4401-41BB-D6884A3D8308}"/>
              </a:ext>
            </a:extLst>
          </p:cNvPr>
          <p:cNvSpPr txBox="1"/>
          <p:nvPr/>
        </p:nvSpPr>
        <p:spPr>
          <a:xfrm>
            <a:off x="6485717" y="3720372"/>
            <a:ext cx="10430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（認証選択画面）</a:t>
            </a:r>
          </a:p>
        </p:txBody>
      </p:sp>
      <p:pic>
        <p:nvPicPr>
          <p:cNvPr id="170" name="図 169">
            <a:extLst>
              <a:ext uri="{FF2B5EF4-FFF2-40B4-BE49-F238E27FC236}">
                <a16:creationId xmlns:a16="http://schemas.microsoft.com/office/drawing/2014/main" id="{977EB303-E6DF-C67A-5B59-3657B5084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49" y="5677958"/>
            <a:ext cx="538536" cy="457651"/>
          </a:xfrm>
          <a:prstGeom prst="rect">
            <a:avLst/>
          </a:prstGeom>
        </p:spPr>
      </p:pic>
      <p:sp>
        <p:nvSpPr>
          <p:cNvPr id="171" name="テキスト ボックス 2">
            <a:extLst>
              <a:ext uri="{FF2B5EF4-FFF2-40B4-BE49-F238E27FC236}">
                <a16:creationId xmlns:a16="http://schemas.microsoft.com/office/drawing/2014/main" id="{32A8870B-2CD1-DAE6-F795-25F457D24856}"/>
              </a:ext>
            </a:extLst>
          </p:cNvPr>
          <p:cNvSpPr txBox="1"/>
          <p:nvPr/>
        </p:nvSpPr>
        <p:spPr>
          <a:xfrm>
            <a:off x="1285986" y="6077188"/>
            <a:ext cx="971917" cy="17855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DA67635-5337-A896-61DA-62078984C4EA}"/>
              </a:ext>
            </a:extLst>
          </p:cNvPr>
          <p:cNvGrpSpPr/>
          <p:nvPr/>
        </p:nvGrpSpPr>
        <p:grpSpPr>
          <a:xfrm>
            <a:off x="2240280" y="5339892"/>
            <a:ext cx="1820743" cy="591206"/>
            <a:chOff x="1294148" y="5381420"/>
            <a:chExt cx="1820743" cy="591206"/>
          </a:xfrm>
        </p:grpSpPr>
        <p:cxnSp>
          <p:nvCxnSpPr>
            <p:cNvPr id="173" name="直線矢印コネクタ 172">
              <a:extLst>
                <a:ext uri="{FF2B5EF4-FFF2-40B4-BE49-F238E27FC236}">
                  <a16:creationId xmlns:a16="http://schemas.microsoft.com/office/drawing/2014/main" id="{79EB8C6C-96E0-C3B8-D61A-87C0B8E6FC74}"/>
                </a:ext>
              </a:extLst>
            </p:cNvPr>
            <p:cNvCxnSpPr>
              <a:cxnSpLocks/>
            </p:cNvCxnSpPr>
            <p:nvPr/>
          </p:nvCxnSpPr>
          <p:spPr>
            <a:xfrm>
              <a:off x="1294148" y="5598887"/>
              <a:ext cx="1132437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tailEnd type="triangle"/>
            </a:ln>
            <a:effectLst/>
          </p:spPr>
        </p:cxnSp>
        <p:pic>
          <p:nvPicPr>
            <p:cNvPr id="174" name="Picture 11" descr="MC900432610[1]">
              <a:extLst>
                <a:ext uri="{FF2B5EF4-FFF2-40B4-BE49-F238E27FC236}">
                  <a16:creationId xmlns:a16="http://schemas.microsoft.com/office/drawing/2014/main" id="{B34EC974-BFEC-0BDE-2265-DB9A5DA17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410" y="5381420"/>
              <a:ext cx="370162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" name="テキスト ボックス 2">
              <a:extLst>
                <a:ext uri="{FF2B5EF4-FFF2-40B4-BE49-F238E27FC236}">
                  <a16:creationId xmlns:a16="http://schemas.microsoft.com/office/drawing/2014/main" id="{211120BB-5347-30C1-48DD-735D20CF5DDF}"/>
                </a:ext>
              </a:extLst>
            </p:cNvPr>
            <p:cNvSpPr txBox="1"/>
            <p:nvPr/>
          </p:nvSpPr>
          <p:spPr>
            <a:xfrm>
              <a:off x="2348727" y="5731641"/>
              <a:ext cx="766164" cy="240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患者</a:t>
              </a: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6888B117-179C-726C-44F8-805F5879358A}"/>
              </a:ext>
            </a:extLst>
          </p:cNvPr>
          <p:cNvGrpSpPr/>
          <p:nvPr/>
        </p:nvGrpSpPr>
        <p:grpSpPr>
          <a:xfrm>
            <a:off x="6401734" y="5779005"/>
            <a:ext cx="920046" cy="590878"/>
            <a:chOff x="4004392" y="5674235"/>
            <a:chExt cx="920046" cy="590878"/>
          </a:xfrm>
        </p:grpSpPr>
        <p:pic>
          <p:nvPicPr>
            <p:cNvPr id="178" name="図 177">
              <a:extLst>
                <a:ext uri="{FF2B5EF4-FFF2-40B4-BE49-F238E27FC236}">
                  <a16:creationId xmlns:a16="http://schemas.microsoft.com/office/drawing/2014/main" id="{853B0112-10AF-EB1F-E314-4AA289141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5147" y="5674235"/>
              <a:ext cx="538536" cy="457651"/>
            </a:xfrm>
            <a:prstGeom prst="rect">
              <a:avLst/>
            </a:prstGeom>
          </p:spPr>
        </p:pic>
        <p:sp>
          <p:nvSpPr>
            <p:cNvPr id="179" name="テキスト ボックス 2">
              <a:extLst>
                <a:ext uri="{FF2B5EF4-FFF2-40B4-BE49-F238E27FC236}">
                  <a16:creationId xmlns:a16="http://schemas.microsoft.com/office/drawing/2014/main" id="{D39AD3C3-2865-9688-4152-743AAC9AFAD7}"/>
                </a:ext>
              </a:extLst>
            </p:cNvPr>
            <p:cNvSpPr txBox="1"/>
            <p:nvPr/>
          </p:nvSpPr>
          <p:spPr>
            <a:xfrm>
              <a:off x="4004392" y="6079883"/>
              <a:ext cx="920046" cy="1852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医療関係者</a:t>
              </a:r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2E3D56EA-72E2-464B-76DC-6085D6FE5A3B}"/>
              </a:ext>
            </a:extLst>
          </p:cNvPr>
          <p:cNvSpPr txBox="1"/>
          <p:nvPr/>
        </p:nvSpPr>
        <p:spPr>
          <a:xfrm>
            <a:off x="5974489" y="3232745"/>
            <a:ext cx="505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81" name="図 180">
            <a:extLst>
              <a:ext uri="{FF2B5EF4-FFF2-40B4-BE49-F238E27FC236}">
                <a16:creationId xmlns:a16="http://schemas.microsoft.com/office/drawing/2014/main" id="{0ED448F5-B2D0-EF13-06B2-C41C495F0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9250" y="3186998"/>
            <a:ext cx="1230661" cy="645214"/>
          </a:xfrm>
          <a:prstGeom prst="rect">
            <a:avLst/>
          </a:prstGeom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16E02F3E-353B-8EAD-6EB1-B3122F127554}"/>
              </a:ext>
            </a:extLst>
          </p:cNvPr>
          <p:cNvSpPr/>
          <p:nvPr/>
        </p:nvSpPr>
        <p:spPr bwMode="auto">
          <a:xfrm rot="1157838">
            <a:off x="2658911" y="3209732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83" name="Picture 2" descr="画像">
            <a:extLst>
              <a:ext uri="{FF2B5EF4-FFF2-40B4-BE49-F238E27FC236}">
                <a16:creationId xmlns:a16="http://schemas.microsoft.com/office/drawing/2014/main" id="{75AD9F36-6F02-39DC-D06F-4AA05B1805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" t="1609" r="1137" b="4253"/>
          <a:stretch/>
        </p:blipFill>
        <p:spPr bwMode="auto">
          <a:xfrm>
            <a:off x="3946243" y="3194859"/>
            <a:ext cx="1198134" cy="643471"/>
          </a:xfrm>
          <a:prstGeom prst="rect">
            <a:avLst/>
          </a:prstGeom>
          <a:noFill/>
          <a:ln>
            <a:solidFill>
              <a:sysClr val="window" lastClr="FFFFFF">
                <a:lumMod val="50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" name="Picture 4" descr="画像">
            <a:extLst>
              <a:ext uri="{FF2B5EF4-FFF2-40B4-BE49-F238E27FC236}">
                <a16:creationId xmlns:a16="http://schemas.microsoft.com/office/drawing/2014/main" id="{79BA43DF-1DDB-01E8-A02E-FEDC8E1EE5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" t="627" r="454" b="5437"/>
          <a:stretch/>
        </p:blipFill>
        <p:spPr bwMode="auto">
          <a:xfrm>
            <a:off x="4536582" y="5056908"/>
            <a:ext cx="1968478" cy="1045791"/>
          </a:xfrm>
          <a:prstGeom prst="rect">
            <a:avLst/>
          </a:prstGeom>
          <a:noFill/>
          <a:ln>
            <a:solidFill>
              <a:sysClr val="window" lastClr="FFFFFF">
                <a:lumMod val="50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1FE448EB-DA23-4A5B-856B-78E8DFF7744D}"/>
              </a:ext>
            </a:extLst>
          </p:cNvPr>
          <p:cNvSpPr/>
          <p:nvPr/>
        </p:nvSpPr>
        <p:spPr bwMode="auto">
          <a:xfrm rot="1157838">
            <a:off x="4580559" y="3181593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86" name="Picture 2" descr="画像">
            <a:extLst>
              <a:ext uri="{FF2B5EF4-FFF2-40B4-BE49-F238E27FC236}">
                <a16:creationId xmlns:a16="http://schemas.microsoft.com/office/drawing/2014/main" id="{1A71534E-AE46-CF99-6FCF-690CF74FC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" t="2947" r="170" b="6553"/>
          <a:stretch/>
        </p:blipFill>
        <p:spPr bwMode="auto">
          <a:xfrm>
            <a:off x="347402" y="5198892"/>
            <a:ext cx="1229349" cy="628041"/>
          </a:xfrm>
          <a:prstGeom prst="rect">
            <a:avLst/>
          </a:prstGeom>
          <a:noFill/>
          <a:ln>
            <a:solidFill>
              <a:sysClr val="window" lastClr="FFFFFF">
                <a:lumMod val="50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A5EAE2F-F024-C37C-8CCC-826097CFCC91}"/>
              </a:ext>
            </a:extLst>
          </p:cNvPr>
          <p:cNvGrpSpPr/>
          <p:nvPr/>
        </p:nvGrpSpPr>
        <p:grpSpPr>
          <a:xfrm>
            <a:off x="6556013" y="3184735"/>
            <a:ext cx="920879" cy="494568"/>
            <a:chOff x="7387049" y="3729801"/>
            <a:chExt cx="1198134" cy="643471"/>
          </a:xfrm>
        </p:grpSpPr>
        <p:pic>
          <p:nvPicPr>
            <p:cNvPr id="188" name="Picture 2" descr="画像">
              <a:extLst>
                <a:ext uri="{FF2B5EF4-FFF2-40B4-BE49-F238E27FC236}">
                  <a16:creationId xmlns:a16="http://schemas.microsoft.com/office/drawing/2014/main" id="{6713EC2D-4486-1081-2858-1C6BDC6EBF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" t="1609" r="1137" b="4253"/>
            <a:stretch/>
          </p:blipFill>
          <p:spPr bwMode="auto">
            <a:xfrm>
              <a:off x="7387049" y="3729801"/>
              <a:ext cx="1198134" cy="643471"/>
            </a:xfrm>
            <a:prstGeom prst="rect">
              <a:avLst/>
            </a:prstGeom>
            <a:noFill/>
            <a:ln>
              <a:solidFill>
                <a:sysClr val="window" lastClr="FFFFFF">
                  <a:lumMod val="50000"/>
                </a:sys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9" name="図 188">
              <a:extLst>
                <a:ext uri="{FF2B5EF4-FFF2-40B4-BE49-F238E27FC236}">
                  <a16:creationId xmlns:a16="http://schemas.microsoft.com/office/drawing/2014/main" id="{DC0CFBA6-88AE-DF80-DCBB-58AC927379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" t="21974" r="2512" b="62635"/>
            <a:stretch/>
          </p:blipFill>
          <p:spPr>
            <a:xfrm>
              <a:off x="7806015" y="3901022"/>
              <a:ext cx="434270" cy="15458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3506B0E2-F077-E6DF-2AE1-825BB370570A}"/>
              </a:ext>
            </a:extLst>
          </p:cNvPr>
          <p:cNvSpPr/>
          <p:nvPr/>
        </p:nvSpPr>
        <p:spPr bwMode="auto">
          <a:xfrm rot="1157838">
            <a:off x="6960415" y="3151685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1" name="図 190">
            <a:extLst>
              <a:ext uri="{FF2B5EF4-FFF2-40B4-BE49-F238E27FC236}">
                <a16:creationId xmlns:a16="http://schemas.microsoft.com/office/drawing/2014/main" id="{9DD5700D-FE4E-5EB6-2D7C-70E39B409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560" y="3186998"/>
            <a:ext cx="945879" cy="495908"/>
          </a:xfrm>
          <a:prstGeom prst="rect">
            <a:avLst/>
          </a:prstGeom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8E16141D-32D6-C206-1DAD-3B6B50BB0924}"/>
              </a:ext>
            </a:extLst>
          </p:cNvPr>
          <p:cNvSpPr/>
          <p:nvPr/>
        </p:nvSpPr>
        <p:spPr bwMode="auto">
          <a:xfrm rot="1157838">
            <a:off x="8719796" y="3181057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516BFF1C-F133-20A5-0523-513F441F3BCF}"/>
              </a:ext>
            </a:extLst>
          </p:cNvPr>
          <p:cNvSpPr/>
          <p:nvPr/>
        </p:nvSpPr>
        <p:spPr bwMode="auto">
          <a:xfrm rot="1157838">
            <a:off x="5891100" y="5174986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4" name="Picture 2" descr="画像">
            <a:extLst>
              <a:ext uri="{FF2B5EF4-FFF2-40B4-BE49-F238E27FC236}">
                <a16:creationId xmlns:a16="http://schemas.microsoft.com/office/drawing/2014/main" id="{D4A54A77-A4DB-24C5-D95F-959C8C34F8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5" t="10735" r="69735" b="63169"/>
          <a:stretch/>
        </p:blipFill>
        <p:spPr bwMode="auto">
          <a:xfrm>
            <a:off x="603525" y="5253346"/>
            <a:ext cx="594065" cy="26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BEF3CA35-DD6A-F7B7-0880-F9C0ED8CB840}"/>
              </a:ext>
            </a:extLst>
          </p:cNvPr>
          <p:cNvGrpSpPr/>
          <p:nvPr/>
        </p:nvGrpSpPr>
        <p:grpSpPr>
          <a:xfrm>
            <a:off x="750748" y="5207448"/>
            <a:ext cx="500648" cy="388895"/>
            <a:chOff x="-921736" y="4798688"/>
            <a:chExt cx="873679" cy="678659"/>
          </a:xfrm>
        </p:grpSpPr>
        <p:pic>
          <p:nvPicPr>
            <p:cNvPr id="196" name="図 195">
              <a:extLst>
                <a:ext uri="{FF2B5EF4-FFF2-40B4-BE49-F238E27FC236}">
                  <a16:creationId xmlns:a16="http://schemas.microsoft.com/office/drawing/2014/main" id="{15EADFA2-845D-D24F-4F05-4E93FA5E7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890999" y="4995358"/>
              <a:ext cx="303510" cy="332882"/>
            </a:xfrm>
            <a:prstGeom prst="rect">
              <a:avLst/>
            </a:prstGeom>
          </p:spPr>
        </p:pic>
        <p:pic>
          <p:nvPicPr>
            <p:cNvPr id="197" name="グラフィックス 19" descr="ノート PC">
              <a:extLst>
                <a:ext uri="{FF2B5EF4-FFF2-40B4-BE49-F238E27FC236}">
                  <a16:creationId xmlns:a16="http://schemas.microsoft.com/office/drawing/2014/main" id="{34BE7833-76E8-BDBD-01E0-4BD0675F0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-625759" y="4798688"/>
              <a:ext cx="577702" cy="678659"/>
            </a:xfrm>
            <a:prstGeom prst="rect">
              <a:avLst/>
            </a:prstGeom>
          </p:spPr>
        </p:pic>
        <p:pic>
          <p:nvPicPr>
            <p:cNvPr id="198" name="Picture 2" descr="画像">
              <a:extLst>
                <a:ext uri="{FF2B5EF4-FFF2-40B4-BE49-F238E27FC236}">
                  <a16:creationId xmlns:a16="http://schemas.microsoft.com/office/drawing/2014/main" id="{AA8A1819-43E5-1DD3-4A0D-9E6317A1F4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74" t="28266" r="41109" b="52197"/>
            <a:stretch/>
          </p:blipFill>
          <p:spPr bwMode="auto">
            <a:xfrm>
              <a:off x="-921736" y="5112529"/>
              <a:ext cx="273937" cy="168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10838210-F483-603E-BA57-2772651B984F}"/>
              </a:ext>
            </a:extLst>
          </p:cNvPr>
          <p:cNvSpPr/>
          <p:nvPr/>
        </p:nvSpPr>
        <p:spPr bwMode="auto">
          <a:xfrm rot="1157838">
            <a:off x="1024445" y="5204460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66D065-4FCC-9C75-55CB-3EED81BE0944}"/>
              </a:ext>
            </a:extLst>
          </p:cNvPr>
          <p:cNvSpPr txBox="1"/>
          <p:nvPr/>
        </p:nvSpPr>
        <p:spPr>
          <a:xfrm>
            <a:off x="4228488" y="6416741"/>
            <a:ext cx="32484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00000"/>
              </a:lnSpc>
              <a:spcBef>
                <a:spcPts val="300"/>
              </a:spcBef>
              <a:buFont typeface="Meiryo UI" panose="020B0604030504040204" pitchFamily="50" charset="-128"/>
              <a:buChar char="※"/>
            </a:pP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資格確認結果は翌月末までは再度確認することができる。</a:t>
            </a:r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0062FF-A88B-1BE1-4D51-52F2ED6049EE}"/>
              </a:ext>
            </a:extLst>
          </p:cNvPr>
          <p:cNvSpPr txBox="1"/>
          <p:nvPr/>
        </p:nvSpPr>
        <p:spPr>
          <a:xfrm>
            <a:off x="2017355" y="5579803"/>
            <a:ext cx="14761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基本的に</a:t>
            </a:r>
            <a:b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マイナンバーカードは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預からないようにする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2887575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39D77-88FF-052C-FDEB-2C8EFC830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bIns="108000"/>
          <a:lstStyle/>
          <a:p>
            <a:pPr>
              <a:lnSpc>
                <a:spcPct val="110000"/>
              </a:lnSpc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オンライン資格確認（資格確認限定型）における</a:t>
            </a:r>
            <a:br>
              <a:rPr lang="en-US" altLang="ja-JP" sz="1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810">
                <a:latin typeface="Meiryo UI" panose="020B0604030504040204" pitchFamily="50" charset="-128"/>
                <a:ea typeface="Meiryo UI" panose="020B0604030504040204" pitchFamily="50" charset="-128"/>
              </a:rPr>
              <a:t>モバイル端末</a:t>
            </a:r>
            <a:r>
              <a:rPr kumimoji="1" lang="ja-JP" altLang="en-US" sz="181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（スマートフォン・タブレット）</a:t>
            </a:r>
            <a:r>
              <a:rPr kumimoji="1" lang="ja-JP" altLang="en-US" sz="1810">
                <a:latin typeface="Meiryo UI" panose="020B0604030504040204" pitchFamily="50" charset="-128"/>
                <a:ea typeface="Meiryo UI" panose="020B0604030504040204" pitchFamily="50" charset="-128"/>
              </a:rPr>
              <a:t>の画面操作イメージ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3C115AC6-CBAF-5B90-EE28-55A09ED5175B}"/>
              </a:ext>
            </a:extLst>
          </p:cNvPr>
          <p:cNvSpPr txBox="1"/>
          <p:nvPr/>
        </p:nvSpPr>
        <p:spPr>
          <a:xfrm>
            <a:off x="0" y="827998"/>
            <a:ext cx="9905999" cy="871717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事前にポータルサイトを通じて、モバイル端末の認証・登録を行うとともに、資格確認を行うモバイル端末に「マイナ資格確認アプリ」をインストールします。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kern="0" dirty="0">
                <a:solidFill>
                  <a:prstClr val="black"/>
                </a:solidFill>
              </a:rPr>
              <a:t>医療関係者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による目視確認又は患者による４桁の暗証番号の入力のいずれかを選択して本人確認を行った後に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、モバイル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端末（又はモバイル端末に接続した汎用カードリーダー）を用いて、マイナンバーカードを読み取ります。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32171" marR="0" lvl="0" indent="-23217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モバイル端末上に資格情報が表示されます。</a:t>
            </a:r>
          </a:p>
        </p:txBody>
      </p:sp>
      <p:sp>
        <p:nvSpPr>
          <p:cNvPr id="138" name="山形 706">
            <a:extLst>
              <a:ext uri="{FF2B5EF4-FFF2-40B4-BE49-F238E27FC236}">
                <a16:creationId xmlns:a16="http://schemas.microsoft.com/office/drawing/2014/main" id="{2795CAC1-125D-9C65-1C49-E7554AE90092}"/>
              </a:ext>
            </a:extLst>
          </p:cNvPr>
          <p:cNvSpPr>
            <a:spLocks/>
          </p:cNvSpPr>
          <p:nvPr/>
        </p:nvSpPr>
        <p:spPr>
          <a:xfrm>
            <a:off x="4057060" y="4430191"/>
            <a:ext cx="2448000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資格情報の確認</a:t>
            </a:r>
          </a:p>
        </p:txBody>
      </p:sp>
      <p:sp>
        <p:nvSpPr>
          <p:cNvPr id="139" name="山形 706">
            <a:extLst>
              <a:ext uri="{FF2B5EF4-FFF2-40B4-BE49-F238E27FC236}">
                <a16:creationId xmlns:a16="http://schemas.microsoft.com/office/drawing/2014/main" id="{6C488AD1-7F98-F67E-B9E2-708545F4D930}"/>
              </a:ext>
            </a:extLst>
          </p:cNvPr>
          <p:cNvSpPr>
            <a:spLocks/>
          </p:cNvSpPr>
          <p:nvPr/>
        </p:nvSpPr>
        <p:spPr>
          <a:xfrm>
            <a:off x="3743989" y="1844824"/>
            <a:ext cx="6097086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本人確認の認証方法の選択・確認</a:t>
            </a:r>
          </a:p>
        </p:txBody>
      </p:sp>
      <p:sp>
        <p:nvSpPr>
          <p:cNvPr id="140" name="ホームベース 308">
            <a:extLst>
              <a:ext uri="{FF2B5EF4-FFF2-40B4-BE49-F238E27FC236}">
                <a16:creationId xmlns:a16="http://schemas.microsoft.com/office/drawing/2014/main" id="{23CCD0F7-6DB3-5D1B-2737-76552CFA7CB4}"/>
              </a:ext>
            </a:extLst>
          </p:cNvPr>
          <p:cNvSpPr>
            <a:spLocks/>
          </p:cNvSpPr>
          <p:nvPr/>
        </p:nvSpPr>
        <p:spPr>
          <a:xfrm>
            <a:off x="205586" y="1844824"/>
            <a:ext cx="3538397" cy="324000"/>
          </a:xfrm>
          <a:prstGeom prst="homePlate">
            <a:avLst>
              <a:gd name="adj" fmla="val 22491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初期設定</a:t>
            </a:r>
          </a:p>
        </p:txBody>
      </p:sp>
      <p:sp>
        <p:nvSpPr>
          <p:cNvPr id="141" name="山形 706">
            <a:extLst>
              <a:ext uri="{FF2B5EF4-FFF2-40B4-BE49-F238E27FC236}">
                <a16:creationId xmlns:a16="http://schemas.microsoft.com/office/drawing/2014/main" id="{C2D050DD-D7FE-9902-4CEB-CF3962BD262E}"/>
              </a:ext>
            </a:extLst>
          </p:cNvPr>
          <p:cNvSpPr>
            <a:spLocks/>
          </p:cNvSpPr>
          <p:nvPr/>
        </p:nvSpPr>
        <p:spPr>
          <a:xfrm>
            <a:off x="344652" y="4430191"/>
            <a:ext cx="3716371" cy="324000"/>
          </a:xfrm>
          <a:prstGeom prst="chevron">
            <a:avLst>
              <a:gd name="adj" fmla="val 22646"/>
            </a:avLst>
          </a:prstGeom>
          <a:solidFill>
            <a:srgbClr val="750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72000" tIns="36000" rIns="72000" bIns="36000" rtlCol="0" anchor="ctr"/>
          <a:lstStyle/>
          <a:p>
            <a:pPr marL="0" marR="0" lvl="0" indent="0" algn="l" defTabSz="1030901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マイナンバーカードの読み取り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9EE224-2D9F-4DF8-D482-04396591F9D9}"/>
              </a:ext>
            </a:extLst>
          </p:cNvPr>
          <p:cNvSpPr/>
          <p:nvPr/>
        </p:nvSpPr>
        <p:spPr bwMode="auto">
          <a:xfrm>
            <a:off x="72585" y="2466236"/>
            <a:ext cx="3480972" cy="1803862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76ED154-5946-B1EE-FC17-154E89FF2690}"/>
              </a:ext>
            </a:extLst>
          </p:cNvPr>
          <p:cNvSpPr/>
          <p:nvPr/>
        </p:nvSpPr>
        <p:spPr bwMode="auto">
          <a:xfrm>
            <a:off x="6332387" y="2545058"/>
            <a:ext cx="3320558" cy="1766996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8187A7-3873-C3AB-4540-7A24E6BD777F}"/>
              </a:ext>
            </a:extLst>
          </p:cNvPr>
          <p:cNvSpPr/>
          <p:nvPr/>
        </p:nvSpPr>
        <p:spPr bwMode="auto">
          <a:xfrm>
            <a:off x="3936353" y="2545227"/>
            <a:ext cx="2035700" cy="1762791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72000" numCol="1" rtlCol="0" anchor="ctr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ja-JP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E92036D-8311-709D-6707-36CB66BFFF9D}"/>
              </a:ext>
            </a:extLst>
          </p:cNvPr>
          <p:cNvSpPr txBox="1">
            <a:spLocks noChangeAspect="1"/>
          </p:cNvSpPr>
          <p:nvPr/>
        </p:nvSpPr>
        <p:spPr>
          <a:xfrm>
            <a:off x="3692783" y="2126383"/>
            <a:ext cx="6148292" cy="367310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2"/>
              <a:tabLst/>
              <a:defRPr/>
            </a:pPr>
            <a:r>
              <a:rPr kumimoji="1" lang="ja-JP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医療関係者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が患者の資格確認を行う。本人確認は（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）職員による目視確認、（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）患者による４桁の暗証番号の入力のいずれかを選択して行う。（本人確認の認証方法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は設定メニューから切り替え可能）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E9365B7-738D-E32D-83E0-683041651FC0}"/>
              </a:ext>
            </a:extLst>
          </p:cNvPr>
          <p:cNvSpPr txBox="1">
            <a:spLocks noChangeAspect="1"/>
          </p:cNvSpPr>
          <p:nvPr/>
        </p:nvSpPr>
        <p:spPr>
          <a:xfrm>
            <a:off x="-15552" y="2126213"/>
            <a:ext cx="3664678" cy="390536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事前の準備として、医療機関等においてモバイル端末の登録やアプリケーションのインストール等のセットアップ作業を行う。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253DE32-0F09-875E-BC0D-075EC8B15637}"/>
              </a:ext>
            </a:extLst>
          </p:cNvPr>
          <p:cNvSpPr/>
          <p:nvPr/>
        </p:nvSpPr>
        <p:spPr>
          <a:xfrm>
            <a:off x="158445" y="3244775"/>
            <a:ext cx="933450" cy="42864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750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モバイル端末登録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546DD8C-1B8B-92CF-FA72-97987522FD2C}"/>
              </a:ext>
            </a:extLst>
          </p:cNvPr>
          <p:cNvSpPr/>
          <p:nvPr/>
        </p:nvSpPr>
        <p:spPr>
          <a:xfrm>
            <a:off x="166853" y="3751594"/>
            <a:ext cx="933450" cy="42864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750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アプリ</a:t>
            </a:r>
            <a:br>
              <a:rPr kumimoji="0" lang="en-US" altLang="ja-JP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インストール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B58EBA-7598-F500-CA07-41F62832D953}"/>
              </a:ext>
            </a:extLst>
          </p:cNvPr>
          <p:cNvSpPr txBox="1"/>
          <p:nvPr/>
        </p:nvSpPr>
        <p:spPr>
          <a:xfrm>
            <a:off x="4212432" y="4090676"/>
            <a:ext cx="10430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（認証選択画面）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234D9F7-9603-BA02-A199-FF69813D3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529" y="3112698"/>
            <a:ext cx="479227" cy="1002798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E5CE321-6F93-2079-8293-869E04BFECCC}"/>
              </a:ext>
            </a:extLst>
          </p:cNvPr>
          <p:cNvCxnSpPr>
            <a:cxnSpLocks/>
          </p:cNvCxnSpPr>
          <p:nvPr/>
        </p:nvCxnSpPr>
        <p:spPr>
          <a:xfrm>
            <a:off x="1143000" y="3364398"/>
            <a:ext cx="538871" cy="0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909DD61-5031-B333-88D7-009321CC25D2}"/>
              </a:ext>
            </a:extLst>
          </p:cNvPr>
          <p:cNvSpPr txBox="1"/>
          <p:nvPr/>
        </p:nvSpPr>
        <p:spPr>
          <a:xfrm>
            <a:off x="1899455" y="2492961"/>
            <a:ext cx="13885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ログイン画面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070A19B-292D-063A-7779-073B6ACCAA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40" y="2741049"/>
            <a:ext cx="581400" cy="1260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44AE14F-E886-5F36-072C-6AFB16144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07" y="2743704"/>
            <a:ext cx="567001" cy="1260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4260CA0-2CDE-E4E6-8391-3E20B61FF3B4}"/>
              </a:ext>
            </a:extLst>
          </p:cNvPr>
          <p:cNvSpPr txBox="1"/>
          <p:nvPr/>
        </p:nvSpPr>
        <p:spPr>
          <a:xfrm>
            <a:off x="2359515" y="4017206"/>
            <a:ext cx="15560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（生体認証）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C689AB9-FADF-C098-5A5F-F4F95530DFA0}"/>
              </a:ext>
            </a:extLst>
          </p:cNvPr>
          <p:cNvSpPr txBox="1"/>
          <p:nvPr/>
        </p:nvSpPr>
        <p:spPr>
          <a:xfrm>
            <a:off x="1285628" y="4023877"/>
            <a:ext cx="153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（ログインパスコード）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1034990-26A6-16FE-C085-55A07CA63380}"/>
              </a:ext>
            </a:extLst>
          </p:cNvPr>
          <p:cNvSpPr txBox="1"/>
          <p:nvPr/>
        </p:nvSpPr>
        <p:spPr>
          <a:xfrm>
            <a:off x="2335931" y="3265022"/>
            <a:ext cx="505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6D6E6A5F-60DF-DBB0-2C17-905F21700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97" y="3108376"/>
            <a:ext cx="450594" cy="10044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CD3A432-26C5-21E6-5287-7B0264619FDA}"/>
              </a:ext>
            </a:extLst>
          </p:cNvPr>
          <p:cNvSpPr txBox="1"/>
          <p:nvPr/>
        </p:nvSpPr>
        <p:spPr>
          <a:xfrm>
            <a:off x="4365266" y="2536126"/>
            <a:ext cx="1161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：目視確認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15699E-BD0A-D7B7-1F5B-76DBACA4BC1E}"/>
              </a:ext>
            </a:extLst>
          </p:cNvPr>
          <p:cNvSpPr txBox="1"/>
          <p:nvPr/>
        </p:nvSpPr>
        <p:spPr>
          <a:xfrm>
            <a:off x="6983545" y="2540043"/>
            <a:ext cx="2018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：４桁の暗証番号入力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A63672F-6CA0-EA1C-3A9B-674A9EDDA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796" y="3112698"/>
            <a:ext cx="450594" cy="10044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BEF3C95-B8CC-CEE7-7040-A3086D610E7C}"/>
              </a:ext>
            </a:extLst>
          </p:cNvPr>
          <p:cNvCxnSpPr>
            <a:cxnSpLocks/>
          </p:cNvCxnSpPr>
          <p:nvPr/>
        </p:nvCxnSpPr>
        <p:spPr>
          <a:xfrm>
            <a:off x="7729122" y="3566696"/>
            <a:ext cx="538871" cy="0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F4CC68A-0516-9C56-CC86-BBE739BF5D50}"/>
              </a:ext>
            </a:extLst>
          </p:cNvPr>
          <p:cNvSpPr txBox="1"/>
          <p:nvPr/>
        </p:nvSpPr>
        <p:spPr>
          <a:xfrm>
            <a:off x="166853" y="2473097"/>
            <a:ext cx="9334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初期設定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EE8D54EA-22D3-7122-585B-E258F554CC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92" y="2636918"/>
            <a:ext cx="538536" cy="457651"/>
          </a:xfrm>
          <a:prstGeom prst="rect">
            <a:avLst/>
          </a:prstGeom>
        </p:spPr>
      </p:pic>
      <p:sp>
        <p:nvSpPr>
          <p:cNvPr id="29" name="テキスト ボックス 2">
            <a:extLst>
              <a:ext uri="{FF2B5EF4-FFF2-40B4-BE49-F238E27FC236}">
                <a16:creationId xmlns:a16="http://schemas.microsoft.com/office/drawing/2014/main" id="{B1B42099-52DA-0776-9973-588F663DCE92}"/>
              </a:ext>
            </a:extLst>
          </p:cNvPr>
          <p:cNvSpPr txBox="1"/>
          <p:nvPr/>
        </p:nvSpPr>
        <p:spPr>
          <a:xfrm>
            <a:off x="155440" y="3049745"/>
            <a:ext cx="946973" cy="15947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  <a:endParaRPr kumimoji="1" lang="ja-JP" alt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D03608D8-F2C7-6720-EE61-38E6E43C30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101" y="3327315"/>
            <a:ext cx="538536" cy="457651"/>
          </a:xfrm>
          <a:prstGeom prst="rect">
            <a:avLst/>
          </a:prstGeom>
        </p:spPr>
      </p:pic>
      <p:sp>
        <p:nvSpPr>
          <p:cNvPr id="31" name="テキスト ボックス 2">
            <a:extLst>
              <a:ext uri="{FF2B5EF4-FFF2-40B4-BE49-F238E27FC236}">
                <a16:creationId xmlns:a16="http://schemas.microsoft.com/office/drawing/2014/main" id="{22BFBC0D-925A-ECF5-F853-01805398233F}"/>
              </a:ext>
            </a:extLst>
          </p:cNvPr>
          <p:cNvSpPr txBox="1"/>
          <p:nvPr/>
        </p:nvSpPr>
        <p:spPr>
          <a:xfrm>
            <a:off x="4978471" y="3747787"/>
            <a:ext cx="920774" cy="19050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E1DB3A7-0BC7-6AB8-7B6C-7F99F7CB5074}"/>
              </a:ext>
            </a:extLst>
          </p:cNvPr>
          <p:cNvSpPr txBox="1"/>
          <p:nvPr/>
        </p:nvSpPr>
        <p:spPr>
          <a:xfrm>
            <a:off x="3872880" y="2789973"/>
            <a:ext cx="2166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認証選択を押下し、目視で本人確認を行う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586DC3F3-8B41-D79B-3986-9A270B28E1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59" y="3302996"/>
            <a:ext cx="538536" cy="457651"/>
          </a:xfrm>
          <a:prstGeom prst="rect">
            <a:avLst/>
          </a:prstGeom>
        </p:spPr>
      </p:pic>
      <p:sp>
        <p:nvSpPr>
          <p:cNvPr id="34" name="テキスト ボックス 2">
            <a:extLst>
              <a:ext uri="{FF2B5EF4-FFF2-40B4-BE49-F238E27FC236}">
                <a16:creationId xmlns:a16="http://schemas.microsoft.com/office/drawing/2014/main" id="{106681A9-B6A9-EF09-A085-03F464A6FC26}"/>
              </a:ext>
            </a:extLst>
          </p:cNvPr>
          <p:cNvSpPr txBox="1"/>
          <p:nvPr/>
        </p:nvSpPr>
        <p:spPr>
          <a:xfrm>
            <a:off x="7013791" y="3693462"/>
            <a:ext cx="1000523" cy="19687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A6A82AB-0842-2089-0C48-ABE7AAAD4A22}"/>
              </a:ext>
            </a:extLst>
          </p:cNvPr>
          <p:cNvSpPr txBox="1"/>
          <p:nvPr/>
        </p:nvSpPr>
        <p:spPr>
          <a:xfrm>
            <a:off x="6676955" y="2741923"/>
            <a:ext cx="2679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等の担当者等が認証選択を押下し、患者が４桁の暗証番号を入力する</a:t>
            </a:r>
          </a:p>
        </p:txBody>
      </p:sp>
      <p:pic>
        <p:nvPicPr>
          <p:cNvPr id="36" name="Picture 11" descr="MC900432610[1]">
            <a:extLst>
              <a:ext uri="{FF2B5EF4-FFF2-40B4-BE49-F238E27FC236}">
                <a16:creationId xmlns:a16="http://schemas.microsoft.com/office/drawing/2014/main" id="{041AB6B8-0601-17EA-2B23-A5D15CA96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562" y="3279943"/>
            <a:ext cx="370162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テキスト ボックス 2">
            <a:extLst>
              <a:ext uri="{FF2B5EF4-FFF2-40B4-BE49-F238E27FC236}">
                <a16:creationId xmlns:a16="http://schemas.microsoft.com/office/drawing/2014/main" id="{01228B71-5BFF-C194-5228-2BF02AE5B7CD}"/>
              </a:ext>
            </a:extLst>
          </p:cNvPr>
          <p:cNvSpPr txBox="1"/>
          <p:nvPr/>
        </p:nvSpPr>
        <p:spPr>
          <a:xfrm>
            <a:off x="8950377" y="3649361"/>
            <a:ext cx="766164" cy="2409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患者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19F2E4F-03B2-DEB2-014C-9F680007FF89}"/>
              </a:ext>
            </a:extLst>
          </p:cNvPr>
          <p:cNvSpPr txBox="1"/>
          <p:nvPr/>
        </p:nvSpPr>
        <p:spPr>
          <a:xfrm>
            <a:off x="6266992" y="4101505"/>
            <a:ext cx="10430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（認証選択画面）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BDD2BE4-40F0-41F0-74E1-E73A79F1E13C}"/>
              </a:ext>
            </a:extLst>
          </p:cNvPr>
          <p:cNvSpPr txBox="1"/>
          <p:nvPr/>
        </p:nvSpPr>
        <p:spPr>
          <a:xfrm>
            <a:off x="5899245" y="3334339"/>
            <a:ext cx="505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AFB0422-F1FF-A3BD-D672-2C7F0DEADD87}"/>
              </a:ext>
            </a:extLst>
          </p:cNvPr>
          <p:cNvSpPr txBox="1">
            <a:spLocks noChangeAspect="1"/>
          </p:cNvSpPr>
          <p:nvPr/>
        </p:nvSpPr>
        <p:spPr>
          <a:xfrm>
            <a:off x="4101679" y="4715280"/>
            <a:ext cx="2392613" cy="250527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4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資格情報を確認する。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E69572F-7429-8C29-1FBE-D42DA44AA7E6}"/>
              </a:ext>
            </a:extLst>
          </p:cNvPr>
          <p:cNvSpPr txBox="1">
            <a:spLocks noChangeAspect="1"/>
          </p:cNvSpPr>
          <p:nvPr/>
        </p:nvSpPr>
        <p:spPr>
          <a:xfrm>
            <a:off x="72586" y="4712790"/>
            <a:ext cx="3918324" cy="329890"/>
          </a:xfrm>
          <a:prstGeom prst="rect">
            <a:avLst/>
          </a:prstGeom>
          <a:noFill/>
        </p:spPr>
        <p:txBody>
          <a:bodyPr wrap="square" lIns="72000" tIns="36000" rIns="72000" bIns="3600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3"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医療関係者がモバイル端末（又は接続した汎用カードリーダー）を用いて患者のマイナンバーカードを読み取る。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513AB67-FA7A-A857-F0A9-D9566223E1D6}"/>
              </a:ext>
            </a:extLst>
          </p:cNvPr>
          <p:cNvSpPr txBox="1"/>
          <p:nvPr/>
        </p:nvSpPr>
        <p:spPr>
          <a:xfrm>
            <a:off x="370991" y="6502468"/>
            <a:ext cx="1125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（読み取り画面）</a:t>
            </a: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F7B726A8-0BB5-D93B-A374-5CE5EA5A8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4" y="5228751"/>
            <a:ext cx="567000" cy="1260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7A78749-AB9C-86C6-0840-CB976ECC5DC9}"/>
              </a:ext>
            </a:extLst>
          </p:cNvPr>
          <p:cNvSpPr txBox="1"/>
          <p:nvPr/>
        </p:nvSpPr>
        <p:spPr>
          <a:xfrm>
            <a:off x="4155535" y="6559862"/>
            <a:ext cx="15366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（資格確認結果画面）</a:t>
            </a: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264217B3-B09A-1A77-ABFB-84B446BD6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382" y="5259663"/>
            <a:ext cx="567000" cy="1260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E9EE603B-8A30-4A58-41B1-A417452A78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085" y="5582582"/>
            <a:ext cx="538536" cy="457651"/>
          </a:xfrm>
          <a:prstGeom prst="rect">
            <a:avLst/>
          </a:prstGeom>
        </p:spPr>
      </p:pic>
      <p:sp>
        <p:nvSpPr>
          <p:cNvPr id="49" name="テキスト ボックス 2">
            <a:extLst>
              <a:ext uri="{FF2B5EF4-FFF2-40B4-BE49-F238E27FC236}">
                <a16:creationId xmlns:a16="http://schemas.microsoft.com/office/drawing/2014/main" id="{012B2439-FBEE-7016-80BE-2F13D40EC968}"/>
              </a:ext>
            </a:extLst>
          </p:cNvPr>
          <p:cNvSpPr txBox="1"/>
          <p:nvPr/>
        </p:nvSpPr>
        <p:spPr>
          <a:xfrm>
            <a:off x="1280592" y="5995928"/>
            <a:ext cx="961676" cy="1676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  <a:endParaRPr kumimoji="1" lang="ja-JP" alt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5BD16DF4-7E0B-8F62-2AA1-802E456C1120}"/>
              </a:ext>
            </a:extLst>
          </p:cNvPr>
          <p:cNvCxnSpPr>
            <a:cxnSpLocks/>
          </p:cNvCxnSpPr>
          <p:nvPr/>
        </p:nvCxnSpPr>
        <p:spPr>
          <a:xfrm>
            <a:off x="2000672" y="5854898"/>
            <a:ext cx="1048966" cy="0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pic>
        <p:nvPicPr>
          <p:cNvPr id="51" name="Picture 11" descr="MC900432610[1]">
            <a:extLst>
              <a:ext uri="{FF2B5EF4-FFF2-40B4-BE49-F238E27FC236}">
                <a16:creationId xmlns:a16="http://schemas.microsoft.com/office/drawing/2014/main" id="{6DDF5E14-5F9E-21BF-3ADD-8FB0032FE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898" y="5652984"/>
            <a:ext cx="370162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テキスト ボックス 2">
            <a:extLst>
              <a:ext uri="{FF2B5EF4-FFF2-40B4-BE49-F238E27FC236}">
                <a16:creationId xmlns:a16="http://schemas.microsoft.com/office/drawing/2014/main" id="{057BD3E1-1157-EA72-C99D-BA3EE836E7A5}"/>
              </a:ext>
            </a:extLst>
          </p:cNvPr>
          <p:cNvSpPr txBox="1"/>
          <p:nvPr/>
        </p:nvSpPr>
        <p:spPr>
          <a:xfrm>
            <a:off x="3022215" y="6003205"/>
            <a:ext cx="766164" cy="2409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患者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11D5B720-948F-A290-4E18-5231922B41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77" y="5652984"/>
            <a:ext cx="538536" cy="457651"/>
          </a:xfrm>
          <a:prstGeom prst="rect">
            <a:avLst/>
          </a:prstGeom>
        </p:spPr>
      </p:pic>
      <p:sp>
        <p:nvSpPr>
          <p:cNvPr id="55" name="テキスト ボックス 2">
            <a:extLst>
              <a:ext uri="{FF2B5EF4-FFF2-40B4-BE49-F238E27FC236}">
                <a16:creationId xmlns:a16="http://schemas.microsoft.com/office/drawing/2014/main" id="{D93C1B5B-1238-709A-A90D-5B12BBDCFFFA}"/>
              </a:ext>
            </a:extLst>
          </p:cNvPr>
          <p:cNvSpPr txBox="1"/>
          <p:nvPr/>
        </p:nvSpPr>
        <p:spPr>
          <a:xfrm>
            <a:off x="5438369" y="6043184"/>
            <a:ext cx="951448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医療関係者</a:t>
            </a:r>
            <a:endParaRPr kumimoji="1" lang="ja-JP" alt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48328019-321B-8701-B902-6440DAD5F81A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039061" y="4784135"/>
            <a:ext cx="0" cy="1758017"/>
          </a:xfrm>
          <a:prstGeom prst="line">
            <a:avLst/>
          </a:prstGeom>
          <a:noFill/>
          <a:ln w="12700" cap="flat" cmpd="sng" algn="ctr">
            <a:solidFill>
              <a:srgbClr val="7500C0"/>
            </a:solidFill>
            <a:prstDash val="sysDash"/>
          </a:ln>
          <a:effectLst/>
        </p:spPr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58691812-8338-1FC0-9FF6-C89B9B72B16B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753513" y="2126663"/>
            <a:ext cx="0" cy="2232000"/>
          </a:xfrm>
          <a:prstGeom prst="line">
            <a:avLst/>
          </a:prstGeom>
          <a:noFill/>
          <a:ln w="12700" cap="flat" cmpd="sng" algn="ctr">
            <a:solidFill>
              <a:srgbClr val="7500C0"/>
            </a:solidFill>
            <a:prstDash val="sysDash"/>
          </a:ln>
          <a:effectLst/>
        </p:spPr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FDEB2F6-E879-85F2-C3A0-4949876E7E3C}"/>
              </a:ext>
            </a:extLst>
          </p:cNvPr>
          <p:cNvSpPr/>
          <p:nvPr/>
        </p:nvSpPr>
        <p:spPr bwMode="auto">
          <a:xfrm rot="1157838">
            <a:off x="1825893" y="2716490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A33E8227-4003-4E71-8469-4A026E07096D}"/>
              </a:ext>
            </a:extLst>
          </p:cNvPr>
          <p:cNvSpPr/>
          <p:nvPr/>
        </p:nvSpPr>
        <p:spPr bwMode="auto">
          <a:xfrm rot="1157838">
            <a:off x="2955831" y="2741857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F30AD2A-84C5-D696-CBA8-98454B3A4C4F}"/>
              </a:ext>
            </a:extLst>
          </p:cNvPr>
          <p:cNvSpPr/>
          <p:nvPr/>
        </p:nvSpPr>
        <p:spPr bwMode="auto">
          <a:xfrm rot="1157838">
            <a:off x="4426977" y="3076320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D1C9EBB-73AA-8A06-E087-7CCA1A71912D}"/>
              </a:ext>
            </a:extLst>
          </p:cNvPr>
          <p:cNvSpPr/>
          <p:nvPr/>
        </p:nvSpPr>
        <p:spPr bwMode="auto">
          <a:xfrm rot="1157838">
            <a:off x="6512566" y="3092358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90249360-0958-CDB8-D9C9-089E5A64A3C1}"/>
              </a:ext>
            </a:extLst>
          </p:cNvPr>
          <p:cNvSpPr/>
          <p:nvPr/>
        </p:nvSpPr>
        <p:spPr bwMode="auto">
          <a:xfrm rot="1157838">
            <a:off x="8418695" y="3184261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F5EEB73-33C1-1C99-BEB8-B5DB4309AA15}"/>
              </a:ext>
            </a:extLst>
          </p:cNvPr>
          <p:cNvSpPr/>
          <p:nvPr/>
        </p:nvSpPr>
        <p:spPr bwMode="auto">
          <a:xfrm rot="1157838">
            <a:off x="657808" y="5221126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779CA569-D96F-3CFE-FB10-39CA1E622982}"/>
              </a:ext>
            </a:extLst>
          </p:cNvPr>
          <p:cNvSpPr/>
          <p:nvPr/>
        </p:nvSpPr>
        <p:spPr bwMode="auto">
          <a:xfrm rot="1157838">
            <a:off x="4696897" y="5228795"/>
            <a:ext cx="688609" cy="16249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72000" rIns="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Image</a:t>
            </a: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C890A9FD-852B-8976-3545-488CD01A9F91}"/>
              </a:ext>
            </a:extLst>
          </p:cNvPr>
          <p:cNvSpPr txBox="1"/>
          <p:nvPr/>
        </p:nvSpPr>
        <p:spPr>
          <a:xfrm>
            <a:off x="7848032" y="4115294"/>
            <a:ext cx="16977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（暗証番号（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PIN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）入力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画面）</a:t>
            </a: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745FED8-7D0F-1A66-4AD0-D8FB8343C47E}"/>
              </a:ext>
            </a:extLst>
          </p:cNvPr>
          <p:cNvSpPr txBox="1"/>
          <p:nvPr/>
        </p:nvSpPr>
        <p:spPr>
          <a:xfrm>
            <a:off x="5489985" y="6322652"/>
            <a:ext cx="32484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00000"/>
              </a:lnSpc>
              <a:spcBef>
                <a:spcPts val="300"/>
              </a:spcBef>
              <a:buFont typeface="Meiryo UI" panose="020B0604030504040204" pitchFamily="50" charset="-128"/>
              <a:buChar char="※"/>
            </a:pPr>
            <a:r>
              <a:rPr lang="ja-JP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資格確認結果は翌月末までは再度確認することができる。</a:t>
            </a:r>
            <a:endParaRPr lang="en-US" altLang="ja-JP" sz="1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3A07D87-8E15-308E-BAA2-3293954370D0}"/>
              </a:ext>
            </a:extLst>
          </p:cNvPr>
          <p:cNvSpPr txBox="1"/>
          <p:nvPr/>
        </p:nvSpPr>
        <p:spPr>
          <a:xfrm>
            <a:off x="1906844" y="5869134"/>
            <a:ext cx="14761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基本的に</a:t>
            </a:r>
            <a:b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マイナンバーカードは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預からないようにする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3204491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6AD5D9A1-A847-4F31-A049-1CEC534E66C9}"/>
              </a:ext>
            </a:extLst>
          </p:cNvPr>
          <p:cNvSpPr txBox="1">
            <a:spLocks/>
          </p:cNvSpPr>
          <p:nvPr/>
        </p:nvSpPr>
        <p:spPr>
          <a:xfrm>
            <a:off x="517098" y="1396564"/>
            <a:ext cx="8839580" cy="1352100"/>
          </a:xfrm>
          <a:prstGeom prst="rect">
            <a:avLst/>
          </a:prstGeom>
          <a:ln w="28575">
            <a:solidFill>
              <a:schemeClr val="accent3"/>
            </a:solidFill>
          </a:ln>
        </p:spPr>
        <p:txBody>
          <a:bodyPr rIns="72000" anchor="ctr">
            <a:noAutofit/>
          </a:bodyPr>
          <a:lstStyle>
            <a:lvl1pPr marL="180975" indent="-1809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66BAB7"/>
              </a:buClr>
              <a:buSzTx/>
              <a:buNone/>
              <a:tabLst/>
              <a:defRPr/>
            </a:pP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66BAB7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オンライン資格確認（資格確認限定型：簡素な資格確認の仕組み）に必要な機器（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パソコン等に接続する汎用カードリーダー、タブレット・スマホ等のモバイル端末等の機器）の導入を支援する。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66BAB7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角丸四角形 11">
            <a:extLst>
              <a:ext uri="{FF2B5EF4-FFF2-40B4-BE49-F238E27FC236}">
                <a16:creationId xmlns:a16="http://schemas.microsoft.com/office/drawing/2014/main" id="{8C2D69B4-00C6-4251-8227-C274C20FB063}"/>
              </a:ext>
            </a:extLst>
          </p:cNvPr>
          <p:cNvSpPr/>
          <p:nvPr/>
        </p:nvSpPr>
        <p:spPr>
          <a:xfrm>
            <a:off x="486224" y="1093228"/>
            <a:ext cx="1903082" cy="43129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 w="57150">
            <a:solidFill>
              <a:schemeClr val="bg1"/>
            </a:solidFill>
          </a:ln>
        </p:spPr>
        <p:txBody>
          <a:bodyPr anchor="ctr"/>
          <a:lstStyle/>
          <a:p>
            <a:pPr marL="0" marR="0" lvl="0" indent="0" algn="l" defTabSz="590759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96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1200" cap="none" spc="23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Noto Sans CJK JP DemiLight" charset="-128"/>
              </a:rPr>
              <a:t>１．事業内容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60EC619-9ED9-4209-ADA5-DB1D0A3A8418}"/>
              </a:ext>
            </a:extLst>
          </p:cNvPr>
          <p:cNvSpPr txBox="1"/>
          <p:nvPr/>
        </p:nvSpPr>
        <p:spPr>
          <a:xfrm>
            <a:off x="632520" y="5783144"/>
            <a:ext cx="87241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補助金の申請には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、「医療機関等向け総合ポータルサイト」にアカウント登録と</a:t>
            </a:r>
            <a:r>
              <a:rPr kumimoji="1" lang="ja-JP" altLang="en-US" sz="1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申請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が必要。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1AF8DD9-2000-CB39-A78E-34A6EFADA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181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br>
              <a:rPr lang="en-US" altLang="ja-JP" sz="16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810" b="1" i="0" u="none" strike="noStrike" kern="1200" cap="none" spc="272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に対する財政支援（</a:t>
            </a:r>
            <a:r>
              <a:rPr kumimoji="1" lang="zh-TW" altLang="en-US" sz="1810" b="1" i="0" u="none" strike="noStrike" kern="1200" cap="none" spc="272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地域診療情報連携推進費補助金</a:t>
            </a:r>
            <a:r>
              <a:rPr kumimoji="1" lang="ja-JP" altLang="en-US" sz="1810" b="1" i="0" u="none" strike="noStrike" kern="1200" cap="none" spc="272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ja-JP" altLang="en-US" sz="181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1">
            <a:extLst>
              <a:ext uri="{FF2B5EF4-FFF2-40B4-BE49-F238E27FC236}">
                <a16:creationId xmlns:a16="http://schemas.microsoft.com/office/drawing/2014/main" id="{1E926B3E-4A46-AF93-3A2D-F573AD64BAE7}"/>
              </a:ext>
            </a:extLst>
          </p:cNvPr>
          <p:cNvSpPr txBox="1">
            <a:spLocks/>
          </p:cNvSpPr>
          <p:nvPr/>
        </p:nvSpPr>
        <p:spPr>
          <a:xfrm>
            <a:off x="517097" y="3396067"/>
            <a:ext cx="8839581" cy="798754"/>
          </a:xfrm>
          <a:prstGeom prst="rect">
            <a:avLst/>
          </a:prstGeom>
          <a:ln w="28575">
            <a:solidFill>
              <a:schemeClr val="accent3"/>
            </a:solidFill>
          </a:ln>
        </p:spPr>
        <p:txBody>
          <a:bodyPr lIns="91440" tIns="45720" rIns="91440" bIns="45720" anchor="ctr">
            <a:noAutofit/>
          </a:bodyPr>
          <a:lstStyle>
            <a:lvl1pPr marL="180975" indent="-1809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BAB7"/>
              </a:buClr>
              <a:buFont typeface="Wingdings" panose="05000000000000000000" pitchFamily="2" charset="2"/>
              <a:buChar char="l"/>
              <a:defRPr/>
            </a:pPr>
            <a:r>
              <a:rPr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補助額は最大</a:t>
            </a:r>
            <a:r>
              <a:rPr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3.1</a:t>
            </a:r>
            <a:r>
              <a:rPr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万円（事業費に対し３／４の補助）</a:t>
            </a:r>
            <a:endParaRPr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/>
              <a:ea typeface="Meiryo UI"/>
              <a:cs typeface="メイリオ" panose="020B0604030504040204" pitchFamily="50" charset="-128"/>
            </a:endParaRPr>
          </a:p>
        </p:txBody>
      </p:sp>
      <p:sp>
        <p:nvSpPr>
          <p:cNvPr id="5" name="角丸四角形 11">
            <a:extLst>
              <a:ext uri="{FF2B5EF4-FFF2-40B4-BE49-F238E27FC236}">
                <a16:creationId xmlns:a16="http://schemas.microsoft.com/office/drawing/2014/main" id="{5A291EBF-8907-6ACA-ADA9-38DA06794D00}"/>
              </a:ext>
            </a:extLst>
          </p:cNvPr>
          <p:cNvSpPr/>
          <p:nvPr/>
        </p:nvSpPr>
        <p:spPr>
          <a:xfrm>
            <a:off x="486224" y="3101580"/>
            <a:ext cx="2111941" cy="43129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 w="57150">
            <a:solidFill>
              <a:schemeClr val="bg1"/>
            </a:solidFill>
          </a:ln>
        </p:spPr>
        <p:txBody>
          <a:bodyPr anchor="ctr"/>
          <a:lstStyle/>
          <a:p>
            <a:pPr marL="0" marR="0" lvl="0" indent="0" algn="l" defTabSz="590759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96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1200" cap="none" spc="23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Noto Sans CJK JP DemiLight" charset="-128"/>
              </a:rPr>
              <a:t>２．補助内容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41EF73-222C-7A79-B1F2-8F60512D2DE7}"/>
              </a:ext>
            </a:extLst>
          </p:cNvPr>
          <p:cNvSpPr txBox="1"/>
          <p:nvPr/>
        </p:nvSpPr>
        <p:spPr>
          <a:xfrm>
            <a:off x="409094" y="6179175"/>
            <a:ext cx="904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Meiryo UI" panose="020B0604030504040204" pitchFamily="50" charset="-128"/>
              <a:buChar char="※"/>
            </a:pP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対象の機種については、以下の「（更新）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お知らせ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マイナ資格確認アプリを利用する際に必要な機器について」をご確認ください。</a:t>
            </a:r>
          </a:p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（更新）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【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お知らせ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】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マイナ資格確認アプリを利用する際に必要な機器について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（クリックでポータルサイト掲載記事へ）</a:t>
            </a:r>
          </a:p>
        </p:txBody>
      </p:sp>
      <p:sp>
        <p:nvSpPr>
          <p:cNvPr id="6" name="コンテンツ プレースホルダー 1">
            <a:extLst>
              <a:ext uri="{FF2B5EF4-FFF2-40B4-BE49-F238E27FC236}">
                <a16:creationId xmlns:a16="http://schemas.microsoft.com/office/drawing/2014/main" id="{6AEC262C-0442-2C12-91BA-100409F53324}"/>
              </a:ext>
            </a:extLst>
          </p:cNvPr>
          <p:cNvSpPr txBox="1">
            <a:spLocks/>
          </p:cNvSpPr>
          <p:nvPr/>
        </p:nvSpPr>
        <p:spPr>
          <a:xfrm>
            <a:off x="517097" y="4783511"/>
            <a:ext cx="8839581" cy="686073"/>
          </a:xfrm>
          <a:prstGeom prst="rect">
            <a:avLst/>
          </a:prstGeom>
          <a:ln w="28575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180975" indent="-1809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marR="0" lvl="0" indent="-1809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BAB7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令和８年１月</a:t>
            </a:r>
            <a:r>
              <a:rPr kumimoji="0" lang="en-US" altLang="ja-JP" sz="1600" dirty="0">
                <a:solidFill>
                  <a:prstClr val="black"/>
                </a:solidFill>
                <a:latin typeface="Meiryo UI"/>
                <a:ea typeface="Meiryo UI"/>
              </a:rPr>
              <a:t>31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日まで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C540056D-193F-FA98-1293-FD426850371F}"/>
              </a:ext>
            </a:extLst>
          </p:cNvPr>
          <p:cNvSpPr/>
          <p:nvPr/>
        </p:nvSpPr>
        <p:spPr>
          <a:xfrm>
            <a:off x="486224" y="4489024"/>
            <a:ext cx="2675474" cy="43129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 w="57150">
            <a:solidFill>
              <a:schemeClr val="bg1"/>
            </a:solidFill>
          </a:ln>
        </p:spPr>
        <p:txBody>
          <a:bodyPr anchor="ctr"/>
          <a:lstStyle/>
          <a:p>
            <a:pPr marL="0" marR="0" lvl="0" indent="0" algn="l" defTabSz="590759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96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spc="239">
                <a:solidFill>
                  <a:srgbClr val="FFFFFF"/>
                </a:solidFill>
                <a:latin typeface="メイリオ"/>
                <a:ea typeface="メイリオ" panose="020B0604030504040204" pitchFamily="50" charset="-128"/>
                <a:cs typeface="Noto Sans CJK JP DemiLight" charset="-128"/>
              </a:rPr>
              <a:t>3</a:t>
            </a:r>
            <a:r>
              <a:rPr kumimoji="0" lang="ja-JP" altLang="en-US" sz="1600" b="1" i="0" u="none" strike="noStrike" kern="1200" cap="none" spc="23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 panose="020B0604030504040204" pitchFamily="50" charset="-128"/>
                <a:cs typeface="Noto Sans CJK JP DemiLight" charset="-128"/>
              </a:rPr>
              <a:t>．</a:t>
            </a:r>
            <a:r>
              <a:rPr lang="ja-JP" altLang="en-US" sz="1600" b="1" spc="239">
                <a:solidFill>
                  <a:srgbClr val="FFFFFF"/>
                </a:solidFill>
                <a:latin typeface="メイリオ"/>
                <a:ea typeface="メイリオ" panose="020B0604030504040204" pitchFamily="50" charset="-128"/>
                <a:cs typeface="Noto Sans CJK JP DemiLight" charset="-128"/>
              </a:rPr>
              <a:t>補助金の申請期限</a:t>
            </a:r>
            <a:endParaRPr kumimoji="0" lang="ja-JP" altLang="en-US" sz="1600" b="1" i="0" u="none" strike="noStrike" kern="1200" cap="none" spc="239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 panose="020B0604030504040204" pitchFamily="50" charset="-128"/>
              <a:cs typeface="Noto Sans CJK JP DemiLight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0667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400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1176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4B610F-30A0-4D9F-9AAB-3CA9885BF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kumimoji="1"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6881626-8735-69B7-3BA9-6B37C04686D4}"/>
              </a:ext>
            </a:extLst>
          </p:cNvPr>
          <p:cNvGrpSpPr/>
          <p:nvPr/>
        </p:nvGrpSpPr>
        <p:grpSpPr>
          <a:xfrm>
            <a:off x="4953001" y="3429000"/>
            <a:ext cx="4766113" cy="1131002"/>
            <a:chOff x="4797856" y="3429000"/>
            <a:chExt cx="5009525" cy="113100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52AFC14-C1B2-3C62-6146-7BD501234DBA}"/>
                </a:ext>
              </a:extLst>
            </p:cNvPr>
            <p:cNvGrpSpPr/>
            <p:nvPr/>
          </p:nvGrpSpPr>
          <p:grpSpPr>
            <a:xfrm>
              <a:off x="5001546" y="3429000"/>
              <a:ext cx="4665923" cy="729354"/>
              <a:chOff x="4982108" y="4593067"/>
              <a:chExt cx="4665923" cy="729354"/>
            </a:xfrm>
          </p:grpSpPr>
          <p:sp>
            <p:nvSpPr>
              <p:cNvPr id="7" name="四角形: 角を丸くする 6">
                <a:hlinkClick r:id="" action="ppaction://noaction"/>
                <a:extLst>
                  <a:ext uri="{FF2B5EF4-FFF2-40B4-BE49-F238E27FC236}">
                    <a16:creationId xmlns:a16="http://schemas.microsoft.com/office/drawing/2014/main" id="{F281FFDD-F0BC-8223-DB66-A9815AA93F72}"/>
                  </a:ext>
                </a:extLst>
              </p:cNvPr>
              <p:cNvSpPr/>
              <p:nvPr/>
            </p:nvSpPr>
            <p:spPr bwMode="auto">
              <a:xfrm>
                <a:off x="4982108" y="4593067"/>
                <a:ext cx="4665923" cy="729352"/>
              </a:xfrm>
              <a:prstGeom prst="roundRect">
                <a:avLst/>
              </a:prstGeom>
              <a:solidFill>
                <a:schemeClr val="bg1"/>
              </a:solidFill>
              <a:ln w="28575" algn="ctr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lIns="93600" tIns="46800" rIns="93600" bIns="46800" rtlCol="0" anchor="ctr">
                <a:noAutofit/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6DBB148F-BFAD-C0ED-918D-12760EEA55EB}"/>
                  </a:ext>
                </a:extLst>
              </p:cNvPr>
              <p:cNvSpPr/>
              <p:nvPr/>
            </p:nvSpPr>
            <p:spPr bwMode="auto">
              <a:xfrm rot="5400000">
                <a:off x="8873779" y="4548171"/>
                <a:ext cx="729353" cy="819148"/>
              </a:xfrm>
              <a:prstGeom prst="round2SameRect">
                <a:avLst/>
              </a:prstGeom>
              <a:solidFill>
                <a:schemeClr val="tx2"/>
              </a:solidFill>
              <a:ln w="28575" algn="ctr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lIns="93600" tIns="46800" rIns="93600" bIns="46800" rtlCol="0" anchor="ctr">
                <a:noAutofit/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grpSp>
            <p:nvGrpSpPr>
              <p:cNvPr id="9" name="Group 115">
                <a:extLst>
                  <a:ext uri="{FF2B5EF4-FFF2-40B4-BE49-F238E27FC236}">
                    <a16:creationId xmlns:a16="http://schemas.microsoft.com/office/drawing/2014/main" id="{E005A55F-53D8-DCAC-5630-74DAC665049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014782" y="4776087"/>
                <a:ext cx="409381" cy="408426"/>
                <a:chOff x="1374" y="3001"/>
                <a:chExt cx="428" cy="427"/>
              </a:xfrm>
              <a:solidFill>
                <a:schemeClr val="bg1"/>
              </a:solidFill>
            </p:grpSpPr>
            <p:sp>
              <p:nvSpPr>
                <p:cNvPr id="11" name="Freeform 116">
                  <a:extLst>
                    <a:ext uri="{FF2B5EF4-FFF2-40B4-BE49-F238E27FC236}">
                      <a16:creationId xmlns:a16="http://schemas.microsoft.com/office/drawing/2014/main" id="{73D6D5E9-03E2-C997-F18F-FC1C3B0B6A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74" y="3001"/>
                  <a:ext cx="302" cy="302"/>
                </a:xfrm>
                <a:custGeom>
                  <a:avLst/>
                  <a:gdLst>
                    <a:gd name="T0" fmla="*/ 102 w 204"/>
                    <a:gd name="T1" fmla="*/ 204 h 204"/>
                    <a:gd name="T2" fmla="*/ 0 w 204"/>
                    <a:gd name="T3" fmla="*/ 102 h 204"/>
                    <a:gd name="T4" fmla="*/ 102 w 204"/>
                    <a:gd name="T5" fmla="*/ 0 h 204"/>
                    <a:gd name="T6" fmla="*/ 204 w 204"/>
                    <a:gd name="T7" fmla="*/ 102 h 204"/>
                    <a:gd name="T8" fmla="*/ 102 w 204"/>
                    <a:gd name="T9" fmla="*/ 204 h 204"/>
                    <a:gd name="T10" fmla="*/ 102 w 204"/>
                    <a:gd name="T11" fmla="*/ 12 h 204"/>
                    <a:gd name="T12" fmla="*/ 12 w 204"/>
                    <a:gd name="T13" fmla="*/ 102 h 204"/>
                    <a:gd name="T14" fmla="*/ 102 w 204"/>
                    <a:gd name="T15" fmla="*/ 192 h 204"/>
                    <a:gd name="T16" fmla="*/ 192 w 204"/>
                    <a:gd name="T17" fmla="*/ 102 h 204"/>
                    <a:gd name="T18" fmla="*/ 102 w 204"/>
                    <a:gd name="T19" fmla="*/ 12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4" h="204">
                      <a:moveTo>
                        <a:pt x="102" y="204"/>
                      </a:moveTo>
                      <a:cubicBezTo>
                        <a:pt x="46" y="204"/>
                        <a:pt x="0" y="158"/>
                        <a:pt x="0" y="102"/>
                      </a:cubicBezTo>
                      <a:cubicBezTo>
                        <a:pt x="0" y="46"/>
                        <a:pt x="46" y="0"/>
                        <a:pt x="102" y="0"/>
                      </a:cubicBezTo>
                      <a:cubicBezTo>
                        <a:pt x="159" y="0"/>
                        <a:pt x="204" y="46"/>
                        <a:pt x="204" y="102"/>
                      </a:cubicBezTo>
                      <a:cubicBezTo>
                        <a:pt x="204" y="158"/>
                        <a:pt x="159" y="204"/>
                        <a:pt x="102" y="204"/>
                      </a:cubicBezTo>
                      <a:close/>
                      <a:moveTo>
                        <a:pt x="102" y="12"/>
                      </a:moveTo>
                      <a:cubicBezTo>
                        <a:pt x="53" y="12"/>
                        <a:pt x="12" y="52"/>
                        <a:pt x="12" y="102"/>
                      </a:cubicBezTo>
                      <a:cubicBezTo>
                        <a:pt x="12" y="151"/>
                        <a:pt x="53" y="192"/>
                        <a:pt x="102" y="192"/>
                      </a:cubicBezTo>
                      <a:cubicBezTo>
                        <a:pt x="152" y="192"/>
                        <a:pt x="192" y="151"/>
                        <a:pt x="192" y="102"/>
                      </a:cubicBezTo>
                      <a:cubicBezTo>
                        <a:pt x="192" y="52"/>
                        <a:pt x="152" y="12"/>
                        <a:pt x="10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12" name="Freeform 117">
                  <a:extLst>
                    <a:ext uri="{FF2B5EF4-FFF2-40B4-BE49-F238E27FC236}">
                      <a16:creationId xmlns:a16="http://schemas.microsoft.com/office/drawing/2014/main" id="{031B1D33-A407-B45B-42B2-2BEDF35C9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" y="3243"/>
                  <a:ext cx="185" cy="185"/>
                </a:xfrm>
                <a:custGeom>
                  <a:avLst/>
                  <a:gdLst>
                    <a:gd name="T0" fmla="*/ 118 w 125"/>
                    <a:gd name="T1" fmla="*/ 125 h 125"/>
                    <a:gd name="T2" fmla="*/ 114 w 125"/>
                    <a:gd name="T3" fmla="*/ 123 h 125"/>
                    <a:gd name="T4" fmla="*/ 2 w 125"/>
                    <a:gd name="T5" fmla="*/ 11 h 125"/>
                    <a:gd name="T6" fmla="*/ 2 w 125"/>
                    <a:gd name="T7" fmla="*/ 2 h 125"/>
                    <a:gd name="T8" fmla="*/ 11 w 125"/>
                    <a:gd name="T9" fmla="*/ 2 h 125"/>
                    <a:gd name="T10" fmla="*/ 123 w 125"/>
                    <a:gd name="T11" fmla="*/ 115 h 125"/>
                    <a:gd name="T12" fmla="*/ 123 w 125"/>
                    <a:gd name="T13" fmla="*/ 123 h 125"/>
                    <a:gd name="T14" fmla="*/ 118 w 125"/>
                    <a:gd name="T15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5" h="125">
                      <a:moveTo>
                        <a:pt x="118" y="125"/>
                      </a:moveTo>
                      <a:cubicBezTo>
                        <a:pt x="117" y="125"/>
                        <a:pt x="115" y="124"/>
                        <a:pt x="114" y="123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9"/>
                        <a:pt x="0" y="5"/>
                        <a:pt x="2" y="2"/>
                      </a:cubicBezTo>
                      <a:cubicBezTo>
                        <a:pt x="4" y="0"/>
                        <a:pt x="8" y="0"/>
                        <a:pt x="11" y="2"/>
                      </a:cubicBezTo>
                      <a:cubicBezTo>
                        <a:pt x="123" y="115"/>
                        <a:pt x="123" y="115"/>
                        <a:pt x="123" y="115"/>
                      </a:cubicBezTo>
                      <a:cubicBezTo>
                        <a:pt x="125" y="117"/>
                        <a:pt x="125" y="121"/>
                        <a:pt x="123" y="123"/>
                      </a:cubicBezTo>
                      <a:cubicBezTo>
                        <a:pt x="122" y="124"/>
                        <a:pt x="120" y="125"/>
                        <a:pt x="118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45D24EA-D356-6742-4B16-F877DF29EB7C}"/>
                  </a:ext>
                </a:extLst>
              </p:cNvPr>
              <p:cNvSpPr txBox="1"/>
              <p:nvPr/>
            </p:nvSpPr>
            <p:spPr>
              <a:xfrm>
                <a:off x="5086439" y="4783047"/>
                <a:ext cx="3644712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l"/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医療機関等向け総合ポータルサイト</a:t>
                </a:r>
              </a:p>
            </p:txBody>
          </p:sp>
        </p:grp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9563A37-8031-E6F9-D3D9-9C090AF7B69F}"/>
                </a:ext>
              </a:extLst>
            </p:cNvPr>
            <p:cNvSpPr/>
            <p:nvPr/>
          </p:nvSpPr>
          <p:spPr>
            <a:xfrm>
              <a:off x="4797856" y="4190670"/>
              <a:ext cx="50095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effectLst/>
                  <a:hlinkClick r:id="rId3"/>
                </a:rPr>
                <a:t>https://iryohokenjyoho.service-now.com/csm</a:t>
              </a: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94514063-F041-52EC-3DB9-4A4A4322D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499" y="4698731"/>
            <a:ext cx="1032772" cy="103277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447F718-5926-2DB3-42F6-FD95383134FB}"/>
              </a:ext>
            </a:extLst>
          </p:cNvPr>
          <p:cNvSpPr txBox="1"/>
          <p:nvPr/>
        </p:nvSpPr>
        <p:spPr>
          <a:xfrm>
            <a:off x="0" y="827999"/>
            <a:ext cx="9905999" cy="8280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医療機関等向け総合ポータルサイトでは、オンライン資格確認に関する最新情報を発信しています。</a:t>
            </a:r>
            <a:endParaRPr lang="en-US" altLang="ja-JP" sz="1400" kern="0" dirty="0">
              <a:solidFill>
                <a:prstClr val="black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義務化対象外施設（紙レセプト請求等）におけるページを設けています。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定期的に本ポータルサイトへのアクセスをよろしくお願いします。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5A6000F-533E-36AD-90C3-40DB83FCB2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2632" b="20480"/>
          <a:stretch/>
        </p:blipFill>
        <p:spPr>
          <a:xfrm>
            <a:off x="528533" y="1898055"/>
            <a:ext cx="4018853" cy="381681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804A6C-0F7A-A7E8-0D38-2223F0991946}"/>
              </a:ext>
            </a:extLst>
          </p:cNvPr>
          <p:cNvGrpSpPr/>
          <p:nvPr/>
        </p:nvGrpSpPr>
        <p:grpSpPr>
          <a:xfrm>
            <a:off x="451342" y="2377321"/>
            <a:ext cx="4065734" cy="4365361"/>
            <a:chOff x="613757" y="1490392"/>
            <a:chExt cx="4922200" cy="5284944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C23DC966-8906-5E3B-0238-C0030C9A7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757" y="1490392"/>
              <a:ext cx="4922200" cy="2199051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C80C973D-E42A-8D5B-D9A8-4B84CC078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7505" y="3803646"/>
              <a:ext cx="4754704" cy="2971690"/>
            </a:xfrm>
            <a:prstGeom prst="rect">
              <a:avLst/>
            </a:prstGeom>
          </p:spPr>
        </p:pic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49E6C7B-BFED-B292-64A2-7A1BA04A9DF4}"/>
              </a:ext>
            </a:extLst>
          </p:cNvPr>
          <p:cNvSpPr txBox="1"/>
          <p:nvPr/>
        </p:nvSpPr>
        <p:spPr>
          <a:xfrm>
            <a:off x="5146793" y="5045840"/>
            <a:ext cx="2683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アクセスはこちらからも可能です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F9734044-4EB5-EA05-D2C7-148D54521D4E}"/>
              </a:ext>
            </a:extLst>
          </p:cNvPr>
          <p:cNvSpPr/>
          <p:nvPr/>
        </p:nvSpPr>
        <p:spPr>
          <a:xfrm rot="5400000">
            <a:off x="7824950" y="5106338"/>
            <a:ext cx="435496" cy="21755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071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400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お問い合わせ先のご案内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575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4B610F-30A0-4D9F-9AAB-3CA9885BF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のご案内</a:t>
            </a:r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9AD8512-BD4D-A9D4-CDB8-F71E9F6360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09" t="14835" r="12345" b="11838"/>
          <a:stretch/>
        </p:blipFill>
        <p:spPr>
          <a:xfrm>
            <a:off x="3127300" y="2310793"/>
            <a:ext cx="729071" cy="76869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DE730B8-26B9-D6ED-30B9-37DE2AEA48B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0273" t="7916" r="10385" b="10766"/>
          <a:stretch/>
        </p:blipFill>
        <p:spPr>
          <a:xfrm>
            <a:off x="2826256" y="3923428"/>
            <a:ext cx="1288524" cy="1320625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787DB58-7AE6-0403-E9A0-22B27F1518E4}"/>
              </a:ext>
            </a:extLst>
          </p:cNvPr>
          <p:cNvSpPr/>
          <p:nvPr/>
        </p:nvSpPr>
        <p:spPr bwMode="auto">
          <a:xfrm>
            <a:off x="2570407" y="3726215"/>
            <a:ext cx="1842859" cy="289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3600" tIns="72000" rIns="93600" bIns="46800" rtlCol="0" anchor="ctr">
            <a:noAutofit/>
          </a:bodyPr>
          <a:lstStyle/>
          <a:p>
            <a:pPr algn="ctr" defTabSz="914400"/>
            <a:r>
              <a:rPr kumimoji="1"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お問い合わせフォーム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EB5B212-5A4F-F9E9-B728-E07C778493B0}"/>
              </a:ext>
            </a:extLst>
          </p:cNvPr>
          <p:cNvSpPr/>
          <p:nvPr/>
        </p:nvSpPr>
        <p:spPr bwMode="auto">
          <a:xfrm>
            <a:off x="2570407" y="1947151"/>
            <a:ext cx="1842859" cy="289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3600" tIns="72000" rIns="93600" bIns="46800" rtlCol="0" anchor="ctr">
            <a:noAutofit/>
          </a:bodyPr>
          <a:lstStyle/>
          <a:p>
            <a:pPr algn="ctr" defTabSz="914400"/>
            <a:r>
              <a:rPr kumimoji="1"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電話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5430FF-CF10-8EFE-0AA7-34BFC83E4B12}"/>
              </a:ext>
            </a:extLst>
          </p:cNvPr>
          <p:cNvSpPr/>
          <p:nvPr/>
        </p:nvSpPr>
        <p:spPr>
          <a:xfrm>
            <a:off x="253092" y="1886657"/>
            <a:ext cx="1992087" cy="3552033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オンライン資格確認等</a:t>
            </a:r>
            <a:br>
              <a:rPr kumimoji="1" lang="ja-JP" altLang="en-US" sz="14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コールセンター</a:t>
            </a:r>
            <a:br>
              <a:rPr lang="en-US" altLang="ja-JP" sz="1400" b="1" i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lang="ja-JP" altLang="en-US" sz="1400" b="1" i="0">
              <a:solidFill>
                <a:srgbClr val="333333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C70E8C9-3C8E-50C1-02A6-83293D9FF39D}"/>
              </a:ext>
            </a:extLst>
          </p:cNvPr>
          <p:cNvSpPr txBox="1"/>
          <p:nvPr/>
        </p:nvSpPr>
        <p:spPr>
          <a:xfrm>
            <a:off x="4326369" y="4015304"/>
            <a:ext cx="4265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操作手順</a:t>
            </a:r>
            <a:b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返信用の連絡先とお問い合わせ内容を入力し送信することで、</a:t>
            </a:r>
            <a:b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担当者から回答があります。</a:t>
            </a:r>
            <a:b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 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回答までに日数を要する場合があります。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2E4EA1-A075-6EF6-B745-4D157BA09E36}"/>
              </a:ext>
            </a:extLst>
          </p:cNvPr>
          <p:cNvSpPr txBox="1"/>
          <p:nvPr/>
        </p:nvSpPr>
        <p:spPr>
          <a:xfrm>
            <a:off x="8457267" y="4906848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100" b="1">
                <a:latin typeface="Meiryo UI" panose="020B0604030504040204" pitchFamily="50" charset="-128"/>
                <a:ea typeface="Meiryo UI" panose="020B0604030504040204" pitchFamily="50" charset="-128"/>
              </a:rPr>
              <a:t>アクセスは</a:t>
            </a:r>
            <a:r>
              <a:rPr kumimoji="1" lang="ja-JP" altLang="en-US" sz="1100" b="1">
                <a:latin typeface="Meiryo UI" panose="020B0604030504040204" pitchFamily="50" charset="-128"/>
                <a:ea typeface="Meiryo UI" panose="020B0604030504040204" pitchFamily="50" charset="-128"/>
                <a:hlinkClick r:id="rId5"/>
              </a:rPr>
              <a:t>こちら</a:t>
            </a:r>
            <a:endParaRPr kumimoji="1" lang="ja-JP" altLang="en-US" sz="11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6235735-7751-A5B9-D5F1-49C5CF6D22D3}"/>
              </a:ext>
            </a:extLst>
          </p:cNvPr>
          <p:cNvSpPr txBox="1"/>
          <p:nvPr/>
        </p:nvSpPr>
        <p:spPr>
          <a:xfrm>
            <a:off x="4326369" y="2347389"/>
            <a:ext cx="5376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営業時間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平日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8:00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土曜日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8:00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16:00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（いずれも祝日を除く）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zh-TW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電話番号</a:t>
            </a:r>
            <a:r>
              <a:rPr kumimoji="1" lang="en-US" altLang="zh-TW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kumimoji="1" lang="en-US" altLang="zh-TW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0800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ｰ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080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ｰ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4583</a:t>
            </a:r>
            <a:r>
              <a:rPr kumimoji="1" lang="zh-TW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（通話無料）</a:t>
            </a:r>
            <a:br>
              <a:rPr kumimoji="1" lang="en-US" altLang="zh-TW" sz="1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お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問い合わせの際には、はじめに医療機関等コード、医療機関・薬局名をお伝えいただきますようご協力をお願いします。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8B743E8-453D-C881-8D24-42F58740D11D}"/>
              </a:ext>
            </a:extLst>
          </p:cNvPr>
          <p:cNvSpPr/>
          <p:nvPr/>
        </p:nvSpPr>
        <p:spPr>
          <a:xfrm>
            <a:off x="2396506" y="1886657"/>
            <a:ext cx="7332922" cy="3552033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b="1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" name="図 18" descr="QR コード&#10;&#10;自動的に生成された説明">
            <a:extLst>
              <a:ext uri="{FF2B5EF4-FFF2-40B4-BE49-F238E27FC236}">
                <a16:creationId xmlns:a16="http://schemas.microsoft.com/office/drawing/2014/main" id="{803A9AB2-2B87-DEE3-F2B6-9163B4F864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656" y="3884431"/>
            <a:ext cx="1027180" cy="102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79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400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348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80209-069A-170C-50B9-F636BDD3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4509"/>
            <a:ext cx="9906000" cy="827999"/>
          </a:xfrm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5.</a:t>
            </a:r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質問</a:t>
            </a:r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89F7CBC-8191-215C-9AB8-681825AD6C7F}"/>
              </a:ext>
            </a:extLst>
          </p:cNvPr>
          <p:cNvSpPr/>
          <p:nvPr/>
        </p:nvSpPr>
        <p:spPr>
          <a:xfrm>
            <a:off x="616811" y="1078638"/>
            <a:ext cx="2600244" cy="36680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Question</a:t>
            </a:r>
            <a:endParaRPr kumimoji="0" lang="ja-JP" altLang="en-US" sz="1600" b="1" i="0" u="none" strike="noStrike" kern="1200" cap="none" spc="0" normalizeH="0" baseline="0" noProof="0">
              <a:ln>
                <a:noFill/>
              </a:ln>
              <a:solidFill>
                <a:srgbClr val="17406D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97A9E01C-8BFB-DC01-A914-F984979D9F7A}"/>
              </a:ext>
            </a:extLst>
          </p:cNvPr>
          <p:cNvSpPr/>
          <p:nvPr/>
        </p:nvSpPr>
        <p:spPr>
          <a:xfrm>
            <a:off x="5381533" y="1078638"/>
            <a:ext cx="2600244" cy="36680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Answer</a:t>
            </a:r>
            <a:endParaRPr kumimoji="0" lang="ja-JP" altLang="en-US" sz="1600" b="1" i="0" u="none" strike="noStrike" kern="1200" cap="none" spc="0" normalizeH="0" baseline="0" noProof="0">
              <a:ln>
                <a:noFill/>
              </a:ln>
              <a:solidFill>
                <a:srgbClr val="17406D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4D2CD102-DE48-F8BC-DB57-0E4F5BCC864F}"/>
              </a:ext>
            </a:extLst>
          </p:cNvPr>
          <p:cNvSpPr/>
          <p:nvPr/>
        </p:nvSpPr>
        <p:spPr>
          <a:xfrm>
            <a:off x="312072" y="3909089"/>
            <a:ext cx="3112304" cy="20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2563" marR="0" lvl="0" indent="-182563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Q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２．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業務に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使用する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モバイル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端末等の購入に対して補助金は出ますか？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二等辺三角形 25">
            <a:extLst>
              <a:ext uri="{FF2B5EF4-FFF2-40B4-BE49-F238E27FC236}">
                <a16:creationId xmlns:a16="http://schemas.microsoft.com/office/drawing/2014/main" id="{EF24B934-9EB4-666F-2156-74A9AC148288}"/>
              </a:ext>
            </a:extLst>
          </p:cNvPr>
          <p:cNvSpPr>
            <a:spLocks noChangeAspect="1"/>
          </p:cNvSpPr>
          <p:nvPr/>
        </p:nvSpPr>
        <p:spPr>
          <a:xfrm rot="5400000">
            <a:off x="3259691" y="4819889"/>
            <a:ext cx="573189" cy="180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9AD238A4-D7F2-D5AE-0566-3E9514053173}"/>
              </a:ext>
            </a:extLst>
          </p:cNvPr>
          <p:cNvSpPr/>
          <p:nvPr/>
        </p:nvSpPr>
        <p:spPr>
          <a:xfrm>
            <a:off x="312072" y="1536803"/>
            <a:ext cx="3128416" cy="21417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2563" marR="0" lvl="0" indent="-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Q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１．オンライン資格確認（資格確認限定型）を用いる場合、業務で使っているパソコン等に接続する汎用カードリーダ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ーや、スマートフォン・タブレット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等が必要とのことですが、どのような準備が必要ですか？患者の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は使用できますか？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二等辺三角形 30">
            <a:extLst>
              <a:ext uri="{FF2B5EF4-FFF2-40B4-BE49-F238E27FC236}">
                <a16:creationId xmlns:a16="http://schemas.microsoft.com/office/drawing/2014/main" id="{0B0ACCB5-B896-DB4B-192C-7E774FED2909}"/>
              </a:ext>
            </a:extLst>
          </p:cNvPr>
          <p:cNvSpPr>
            <a:spLocks noChangeAspect="1"/>
          </p:cNvSpPr>
          <p:nvPr/>
        </p:nvSpPr>
        <p:spPr>
          <a:xfrm rot="5400000">
            <a:off x="3287264" y="2517698"/>
            <a:ext cx="518042" cy="180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四角形: 角を丸くする 14">
            <a:extLst>
              <a:ext uri="{FF2B5EF4-FFF2-40B4-BE49-F238E27FC236}">
                <a16:creationId xmlns:a16="http://schemas.microsoft.com/office/drawing/2014/main" id="{A7C86E44-9378-937A-AE9F-2477E1278166}"/>
              </a:ext>
            </a:extLst>
          </p:cNvPr>
          <p:cNvSpPr/>
          <p:nvPr/>
        </p:nvSpPr>
        <p:spPr>
          <a:xfrm>
            <a:off x="3636793" y="1533943"/>
            <a:ext cx="5957134" cy="21475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44000" indent="-6840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0" lang="ja-JP" alt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各医療機関・薬局</a:t>
            </a:r>
            <a:r>
              <a:rPr lang="ja-JP" altLang="en-US" sz="16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にて必要な機器（パソコン等に接続する市販の汎用カードリーダー、あるいは、スマートフォン・タブレット</a:t>
            </a:r>
            <a:r>
              <a:rPr kumimoji="0" lang="ja-JP" alt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0" lang="ja-JP" altLang="en-US" sz="16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のモバイル端末等）</a:t>
            </a:r>
            <a:r>
              <a:rPr lang="ja-JP" altLang="en-US" sz="16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を準備いただく必要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があります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。患者のスマートフォンは使用しません。</a:t>
            </a:r>
            <a:b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 </a:t>
            </a:r>
            <a:r>
              <a:rPr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用する端末は、あらかじめポータルサイトを通じて登録・認証を受ける必要があります。登録した端末でオンライン資格確認を利用するためには、マイナ資格確認アプリがインストールされていることが必要です。</a:t>
            </a:r>
            <a:br>
              <a:rPr lang="en-US" altLang="ja-JP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 </a:t>
            </a:r>
            <a:r>
              <a:rPr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パソコン・</a:t>
            </a:r>
            <a:r>
              <a:rPr lang="en-US" altLang="ja-JP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iPad</a:t>
            </a:r>
            <a:r>
              <a:rPr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の場合はマイナンバーカードの読み取りに市販の汎用カードリーダーが必要です。スマートフォン・一部のタブレットでは、汎用カードリーダーがなくても読み取りできるものがあります。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14">
            <a:extLst>
              <a:ext uri="{FF2B5EF4-FFF2-40B4-BE49-F238E27FC236}">
                <a16:creationId xmlns:a16="http://schemas.microsoft.com/office/drawing/2014/main" id="{285AFC31-D991-3DA2-84AE-370368A5F89E}"/>
              </a:ext>
            </a:extLst>
          </p:cNvPr>
          <p:cNvSpPr/>
          <p:nvPr/>
        </p:nvSpPr>
        <p:spPr>
          <a:xfrm>
            <a:off x="3636792" y="3909089"/>
            <a:ext cx="5957135" cy="20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2245" marR="0" lvl="0" indent="-18224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/>
                <a:ea typeface="Meiryo UI"/>
              </a:rPr>
              <a:t>A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/>
                <a:ea typeface="Meiryo UI"/>
              </a:rPr>
              <a:t>．</a:t>
            </a:r>
            <a:r>
              <a:rPr lang="ja-JP" altLang="en-US" sz="1600" dirty="0">
                <a:solidFill>
                  <a:schemeClr val="tx1"/>
                </a:solidFill>
                <a:latin typeface="Meiryo UI"/>
                <a:ea typeface="Meiryo UI"/>
              </a:rPr>
              <a:t>医療機関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/>
                <a:ea typeface="Meiryo UI"/>
              </a:rPr>
              <a:t>等における資格確認に必要な機器（パソコン等に接続する市販の汎用カードリーダー、あるいは、スマートフォン・タブレット等のモバイル端末等）を対象として、</a:t>
            </a:r>
            <a:r>
              <a:rPr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最大</a:t>
            </a:r>
            <a:r>
              <a:rPr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3.1</a:t>
            </a:r>
            <a:r>
              <a:rPr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メイリオ" panose="020B0604030504040204" pitchFamily="50" charset="-128"/>
              </a:rPr>
              <a:t>万円（事業費に対し　３／４の額）の補助を行います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/>
                <a:ea typeface="Meiryo UI"/>
              </a:rPr>
              <a:t>。</a:t>
            </a:r>
            <a:endParaRPr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eiryo UI"/>
              <a:ea typeface="Meiryo UI"/>
            </a:endParaRPr>
          </a:p>
          <a:p>
            <a:pPr marL="182245" marR="0" lvl="0" indent="-18224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chemeClr val="tx1"/>
                </a:solidFill>
                <a:latin typeface="Meiryo UI"/>
                <a:ea typeface="Meiryo UI"/>
              </a:rPr>
              <a:t>　</a:t>
            </a:r>
            <a:r>
              <a:rPr lang="en-US" altLang="ja-JP" sz="1200" dirty="0">
                <a:solidFill>
                  <a:schemeClr val="tx1"/>
                </a:solidFill>
                <a:latin typeface="Meiryo UI"/>
                <a:ea typeface="Meiryo UI"/>
              </a:rPr>
              <a:t>※ </a:t>
            </a:r>
            <a:r>
              <a:rPr lang="ja-JP" altLang="en-US" sz="1200" dirty="0">
                <a:solidFill>
                  <a:schemeClr val="tx1"/>
                </a:solidFill>
                <a:latin typeface="Meiryo UI"/>
                <a:ea typeface="Meiryo UI"/>
              </a:rPr>
              <a:t>補助金の申請が必要です。詳細は以下リンクよりご確認ください。</a:t>
            </a:r>
            <a:b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000" dirty="0">
                <a:latin typeface="Meiryo UI"/>
                <a:ea typeface="Meiryo UI"/>
                <a:hlinkClick r:id="rId2"/>
              </a:rPr>
              <a:t>義務化対象外機関（紙レセプト請求等）（マイナ資格確認アプリ）のオンライン資格確認等導入に係る助成金について</a:t>
            </a:r>
            <a:endParaRPr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92248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hlinkClick r:id="rId2" action="ppaction://hlinksldjump"/>
              </a:rPr>
              <a:t>はじめに</a:t>
            </a:r>
            <a:endParaRPr lang="en-US" altLang="ja-JP" sz="1662" ker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hlinkClick r:id="rId3" action="ppaction://hlinksldjump"/>
              </a:rPr>
              <a:t>オンライン資格確認</a:t>
            </a:r>
            <a:r>
              <a:rPr lang="ja-JP" altLang="en-US" sz="14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hlinkClick r:id="rId3" action="ppaction://hlinksldjump"/>
              </a:rPr>
              <a:t>（資格確認限定型：簡素な資格確認の仕組み）</a:t>
            </a: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hlinkClick r:id="rId3" action="ppaction://hlinksldjump"/>
              </a:rPr>
              <a:t>の概要</a:t>
            </a:r>
            <a:endParaRPr lang="en-US" altLang="ja-JP" sz="1662" ker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  <a:hlinkClick r:id="rId4" action="ppaction://hlinksldjump"/>
              </a:rPr>
              <a:t>医療機関等向け総合ポータルサイトのご案内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  <a:hlinkClick r:id="rId5" action="ppaction://hlinksldjump"/>
              </a:rPr>
              <a:t>お問い合わせ先のご案内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  <a:hlinkClick r:id="rId6" action="ppaction://hlinksldjump"/>
              </a:rPr>
              <a:t>よくあるご質問</a:t>
            </a:r>
            <a:endParaRPr lang="en-US" altLang="ja-JP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748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lang="en-US" altLang="ja-JP" sz="1662" ker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400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0471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34228"/>
          </a:xfrm>
        </p:spPr>
        <p:txBody>
          <a:bodyPr/>
          <a:lstStyle/>
          <a:p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kumimoji="1" lang="ja-JP" altLang="en-US" strike="sngStrike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D5FE85-A71E-7C92-BEC6-7543DD753BD8}"/>
              </a:ext>
            </a:extLst>
          </p:cNvPr>
          <p:cNvSpPr txBox="1"/>
          <p:nvPr/>
        </p:nvSpPr>
        <p:spPr>
          <a:xfrm>
            <a:off x="0" y="827998"/>
            <a:ext cx="9905999" cy="798337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0" indent="0" defTabSz="914400">
              <a:spcBef>
                <a:spcPts val="600"/>
              </a:spcBef>
              <a:buNone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令和６年４月からオンライン資格確認の義務化対象外（紙レセプト請求等）の</a:t>
            </a:r>
            <a:r>
              <a:rPr kumimoji="1" lang="ja-JP" altLang="en-US" sz="1400" dirty="0">
                <a:solidFill>
                  <a:sysClr val="windowText" lastClr="000000"/>
                </a:solidFill>
              </a:rPr>
              <a:t>機関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において、オンライン資格確認（資格確認限定型）の運用が任意で開始されています。オンライン資格確認（既存型）と比べて簡素な資格確認の仕組みとなっているため、導入の準備が簡便となり、よりコスト</a:t>
            </a:r>
            <a:r>
              <a:rPr lang="ja-JP" altLang="en-US" sz="1400" kern="0" dirty="0"/>
              <a:t>をかけずにオンライン資格確認を実施できます。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AB04BE4-0004-9C95-28ED-DBDC2EAA5831}"/>
              </a:ext>
            </a:extLst>
          </p:cNvPr>
          <p:cNvSpPr/>
          <p:nvPr/>
        </p:nvSpPr>
        <p:spPr>
          <a:xfrm>
            <a:off x="156845" y="1984687"/>
            <a:ext cx="921336" cy="22576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既存型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6D1F595-BCA2-18D6-218D-3D85EC2C1A1A}"/>
              </a:ext>
            </a:extLst>
          </p:cNvPr>
          <p:cNvSpPr/>
          <p:nvPr/>
        </p:nvSpPr>
        <p:spPr>
          <a:xfrm>
            <a:off x="127389" y="4394779"/>
            <a:ext cx="946425" cy="223124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資格確認限定型（簡素な資格確認の仕組み）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2DF8F52-8390-FAB4-1237-13CC1076C021}"/>
              </a:ext>
            </a:extLst>
          </p:cNvPr>
          <p:cNvSpPr/>
          <p:nvPr/>
        </p:nvSpPr>
        <p:spPr>
          <a:xfrm>
            <a:off x="6054509" y="1964676"/>
            <a:ext cx="3798986" cy="407407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r>
              <a:rPr kumimoji="1" lang="en-US" altLang="ja-JP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STEP3</a:t>
            </a:r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：機器設定</a:t>
            </a:r>
            <a:endParaRPr kumimoji="1" lang="en-US" altLang="ja-JP" sz="1200" b="1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C7DFD26-58B4-B04E-2041-964DE08EB2EF}"/>
              </a:ext>
            </a:extLst>
          </p:cNvPr>
          <p:cNvSpPr/>
          <p:nvPr/>
        </p:nvSpPr>
        <p:spPr bwMode="auto">
          <a:xfrm>
            <a:off x="6671020" y="3139369"/>
            <a:ext cx="2909311" cy="50727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パッケージソフトの改修機能のインストール、設定</a:t>
            </a:r>
            <a:endParaRPr kumimoji="1" lang="en-US" alt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運用テストの実施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8B343E2-9928-63D3-27B2-A47D0E9699A8}"/>
              </a:ext>
            </a:extLst>
          </p:cNvPr>
          <p:cNvSpPr/>
          <p:nvPr/>
        </p:nvSpPr>
        <p:spPr bwMode="auto">
          <a:xfrm>
            <a:off x="6671020" y="3654092"/>
            <a:ext cx="3205881" cy="662297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ルーティングの設定（院内</a:t>
            </a:r>
            <a:r>
              <a:rPr kumimoji="1" lang="en-US" altLang="ja-JP" sz="80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局内ネットワークと資格確認端末の通信、資格確認端末とオンライン資格確認等システムとの通信）</a:t>
            </a:r>
          </a:p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ネットワークの疎通確認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2B55567-4D46-3A8E-E14C-2698E505577E}"/>
              </a:ext>
            </a:extLst>
          </p:cNvPr>
          <p:cNvCxnSpPr>
            <a:cxnSpLocks/>
          </p:cNvCxnSpPr>
          <p:nvPr/>
        </p:nvCxnSpPr>
        <p:spPr>
          <a:xfrm flipV="1">
            <a:off x="1266403" y="4242322"/>
            <a:ext cx="85168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0C3EFC1-0250-55FB-6300-3B7D458EDB8D}"/>
              </a:ext>
            </a:extLst>
          </p:cNvPr>
          <p:cNvSpPr/>
          <p:nvPr/>
        </p:nvSpPr>
        <p:spPr>
          <a:xfrm>
            <a:off x="1808723" y="2722394"/>
            <a:ext cx="1078475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90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顔認証付き</a:t>
            </a:r>
            <a:br>
              <a:rPr lang="en-US" altLang="ja-JP" sz="90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90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カードリーダー</a:t>
            </a:r>
            <a:endParaRPr kumimoji="0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" name="Picture 11" descr="A picture containing table&#10;&#10;Description automatically generated">
            <a:extLst>
              <a:ext uri="{FF2B5EF4-FFF2-40B4-BE49-F238E27FC236}">
                <a16:creationId xmlns:a16="http://schemas.microsoft.com/office/drawing/2014/main" id="{6671B733-BF8C-F64B-AA34-84B4AC60F5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9" t="4218" r="26592" b="9514"/>
          <a:stretch/>
        </p:blipFill>
        <p:spPr>
          <a:xfrm>
            <a:off x="2128780" y="3059582"/>
            <a:ext cx="470348" cy="616733"/>
          </a:xfrm>
          <a:prstGeom prst="rect">
            <a:avLst/>
          </a:prstGeom>
        </p:spPr>
      </p:pic>
      <p:grpSp>
        <p:nvGrpSpPr>
          <p:cNvPr id="188" name="Group 132">
            <a:extLst>
              <a:ext uri="{FF2B5EF4-FFF2-40B4-BE49-F238E27FC236}">
                <a16:creationId xmlns:a16="http://schemas.microsoft.com/office/drawing/2014/main" id="{B2D89CB0-57E3-B4FF-7EC4-6235F62814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71134" y="5342102"/>
            <a:ext cx="268494" cy="382509"/>
            <a:chOff x="6631" y="1741"/>
            <a:chExt cx="249" cy="427"/>
          </a:xfrm>
          <a:solidFill>
            <a:schemeClr val="tx2"/>
          </a:solidFill>
        </p:grpSpPr>
        <p:sp>
          <p:nvSpPr>
            <p:cNvPr id="190" name="Freeform 133">
              <a:extLst>
                <a:ext uri="{FF2B5EF4-FFF2-40B4-BE49-F238E27FC236}">
                  <a16:creationId xmlns:a16="http://schemas.microsoft.com/office/drawing/2014/main" id="{CE2E8963-ADCE-E10B-A2FC-4643AAF5F9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1" y="1741"/>
              <a:ext cx="249" cy="427"/>
            </a:xfrm>
            <a:custGeom>
              <a:avLst/>
              <a:gdLst>
                <a:gd name="T0" fmla="*/ 30 w 168"/>
                <a:gd name="T1" fmla="*/ 0 h 288"/>
                <a:gd name="T2" fmla="*/ 138 w 168"/>
                <a:gd name="T3" fmla="*/ 0 h 288"/>
                <a:gd name="T4" fmla="*/ 168 w 168"/>
                <a:gd name="T5" fmla="*/ 30 h 288"/>
                <a:gd name="T6" fmla="*/ 168 w 168"/>
                <a:gd name="T7" fmla="*/ 258 h 288"/>
                <a:gd name="T8" fmla="*/ 138 w 168"/>
                <a:gd name="T9" fmla="*/ 288 h 288"/>
                <a:gd name="T10" fmla="*/ 30 w 168"/>
                <a:gd name="T11" fmla="*/ 288 h 288"/>
                <a:gd name="T12" fmla="*/ 0 w 168"/>
                <a:gd name="T13" fmla="*/ 258 h 288"/>
                <a:gd name="T14" fmla="*/ 0 w 168"/>
                <a:gd name="T15" fmla="*/ 30 h 288"/>
                <a:gd name="T16" fmla="*/ 30 w 168"/>
                <a:gd name="T17" fmla="*/ 0 h 288"/>
                <a:gd name="T18" fmla="*/ 138 w 168"/>
                <a:gd name="T19" fmla="*/ 276 h 288"/>
                <a:gd name="T20" fmla="*/ 156 w 168"/>
                <a:gd name="T21" fmla="*/ 258 h 288"/>
                <a:gd name="T22" fmla="*/ 156 w 168"/>
                <a:gd name="T23" fmla="*/ 30 h 288"/>
                <a:gd name="T24" fmla="*/ 138 w 168"/>
                <a:gd name="T25" fmla="*/ 12 h 288"/>
                <a:gd name="T26" fmla="*/ 30 w 168"/>
                <a:gd name="T27" fmla="*/ 12 h 288"/>
                <a:gd name="T28" fmla="*/ 12 w 168"/>
                <a:gd name="T29" fmla="*/ 30 h 288"/>
                <a:gd name="T30" fmla="*/ 12 w 168"/>
                <a:gd name="T31" fmla="*/ 258 h 288"/>
                <a:gd name="T32" fmla="*/ 30 w 168"/>
                <a:gd name="T33" fmla="*/ 276 h 288"/>
                <a:gd name="T34" fmla="*/ 138 w 168"/>
                <a:gd name="T35" fmla="*/ 27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288">
                  <a:moveTo>
                    <a:pt x="30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54" y="0"/>
                    <a:pt x="168" y="13"/>
                    <a:pt x="168" y="30"/>
                  </a:cubicBezTo>
                  <a:cubicBezTo>
                    <a:pt x="168" y="258"/>
                    <a:pt x="168" y="258"/>
                    <a:pt x="168" y="258"/>
                  </a:cubicBezTo>
                  <a:cubicBezTo>
                    <a:pt x="168" y="274"/>
                    <a:pt x="154" y="288"/>
                    <a:pt x="138" y="288"/>
                  </a:cubicBezTo>
                  <a:cubicBezTo>
                    <a:pt x="30" y="288"/>
                    <a:pt x="30" y="288"/>
                    <a:pt x="30" y="288"/>
                  </a:cubicBezTo>
                  <a:cubicBezTo>
                    <a:pt x="13" y="288"/>
                    <a:pt x="0" y="274"/>
                    <a:pt x="0" y="25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lose/>
                  <a:moveTo>
                    <a:pt x="138" y="276"/>
                  </a:moveTo>
                  <a:cubicBezTo>
                    <a:pt x="148" y="276"/>
                    <a:pt x="156" y="268"/>
                    <a:pt x="156" y="258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0"/>
                    <a:pt x="148" y="12"/>
                    <a:pt x="138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0" y="12"/>
                    <a:pt x="12" y="20"/>
                    <a:pt x="12" y="30"/>
                  </a:cubicBezTo>
                  <a:cubicBezTo>
                    <a:pt x="12" y="258"/>
                    <a:pt x="12" y="258"/>
                    <a:pt x="12" y="258"/>
                  </a:cubicBezTo>
                  <a:cubicBezTo>
                    <a:pt x="12" y="268"/>
                    <a:pt x="20" y="276"/>
                    <a:pt x="30" y="276"/>
                  </a:cubicBezTo>
                  <a:lnTo>
                    <a:pt x="13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91" name="Freeform 134">
              <a:extLst>
                <a:ext uri="{FF2B5EF4-FFF2-40B4-BE49-F238E27FC236}">
                  <a16:creationId xmlns:a16="http://schemas.microsoft.com/office/drawing/2014/main" id="{C77BD4E3-206F-2F01-14CB-0723A209A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2079"/>
              <a:ext cx="249" cy="18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93" name="Freeform 135">
              <a:extLst>
                <a:ext uri="{FF2B5EF4-FFF2-40B4-BE49-F238E27FC236}">
                  <a16:creationId xmlns:a16="http://schemas.microsoft.com/office/drawing/2014/main" id="{70BA503A-79CB-156D-C761-117861D15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1812"/>
              <a:ext cx="249" cy="18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94" name="Oval 136">
              <a:extLst>
                <a:ext uri="{FF2B5EF4-FFF2-40B4-BE49-F238E27FC236}">
                  <a16:creationId xmlns:a16="http://schemas.microsoft.com/office/drawing/2014/main" id="{D273F0F0-D57E-A3B3-F91E-E73F944A3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" y="2105"/>
              <a:ext cx="35" cy="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911E8B17-984E-470A-9D7E-4D5B123E9E0E}"/>
              </a:ext>
            </a:extLst>
          </p:cNvPr>
          <p:cNvGrpSpPr/>
          <p:nvPr/>
        </p:nvGrpSpPr>
        <p:grpSpPr>
          <a:xfrm>
            <a:off x="3865357" y="5174128"/>
            <a:ext cx="812601" cy="635780"/>
            <a:chOff x="-245125" y="2936022"/>
            <a:chExt cx="740902" cy="550734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E4BC933-3B65-15B7-613A-F48413139FAB}"/>
                </a:ext>
              </a:extLst>
            </p:cNvPr>
            <p:cNvGrpSpPr/>
            <p:nvPr/>
          </p:nvGrpSpPr>
          <p:grpSpPr>
            <a:xfrm>
              <a:off x="-245125" y="3097171"/>
              <a:ext cx="186056" cy="260865"/>
              <a:chOff x="3477163" y="3364681"/>
              <a:chExt cx="283612" cy="429322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F66A6885-50D5-FD59-06E5-2B8C27F5C013}"/>
                  </a:ext>
                </a:extLst>
              </p:cNvPr>
              <p:cNvGrpSpPr/>
              <p:nvPr/>
            </p:nvGrpSpPr>
            <p:grpSpPr>
              <a:xfrm>
                <a:off x="3477163" y="3364681"/>
                <a:ext cx="283612" cy="429322"/>
                <a:chOff x="-1135157" y="5250229"/>
                <a:chExt cx="238419" cy="429322"/>
              </a:xfrm>
            </p:grpSpPr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281209F0-4C19-2D4B-D921-F856D5291F83}"/>
                    </a:ext>
                  </a:extLst>
                </p:cNvPr>
                <p:cNvSpPr/>
                <p:nvPr/>
              </p:nvSpPr>
              <p:spPr bwMode="auto">
                <a:xfrm>
                  <a:off x="-1135156" y="5307660"/>
                  <a:ext cx="238418" cy="371891"/>
                </a:xfrm>
                <a:prstGeom prst="roundRect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B237CC90-4C4F-DC2D-D989-D881E5C837B0}"/>
                    </a:ext>
                  </a:extLst>
                </p:cNvPr>
                <p:cNvSpPr/>
                <p:nvPr/>
              </p:nvSpPr>
              <p:spPr bwMode="auto">
                <a:xfrm>
                  <a:off x="-1135157" y="5267078"/>
                  <a:ext cx="238417" cy="157075"/>
                </a:xfrm>
                <a:prstGeom prst="ellipse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247" name="正方形/長方形 246">
                  <a:extLst>
                    <a:ext uri="{FF2B5EF4-FFF2-40B4-BE49-F238E27FC236}">
                      <a16:creationId xmlns:a16="http://schemas.microsoft.com/office/drawing/2014/main" id="{36D1B6AE-EEA0-B7E9-7565-38A96B38AABD}"/>
                    </a:ext>
                  </a:extLst>
                </p:cNvPr>
                <p:cNvSpPr/>
                <p:nvPr/>
              </p:nvSpPr>
              <p:spPr bwMode="auto">
                <a:xfrm>
                  <a:off x="-1042791" y="5250229"/>
                  <a:ext cx="36000" cy="36000"/>
                </a:xfrm>
                <a:prstGeom prst="rect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cxnSp>
            <p:nvCxnSpPr>
              <p:cNvPr id="242" name="直線コネクタ 241">
                <a:extLst>
                  <a:ext uri="{FF2B5EF4-FFF2-40B4-BE49-F238E27FC236}">
                    <a16:creationId xmlns:a16="http://schemas.microsoft.com/office/drawing/2014/main" id="{DD37DECB-2481-92DD-59B3-A800AAC9C9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514808" y="3742267"/>
                <a:ext cx="2160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6BAB73C3-D18D-0BBC-1AAE-44AFA44DD10A}"/>
                  </a:ext>
                </a:extLst>
              </p:cNvPr>
              <p:cNvSpPr/>
              <p:nvPr/>
            </p:nvSpPr>
            <p:spPr bwMode="auto">
              <a:xfrm>
                <a:off x="3652713" y="3666072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6350" algn="ctr">
                <a:noFill/>
                <a:miter lim="800000"/>
                <a:headEnd/>
                <a:tailEnd/>
              </a:ln>
              <a:effectLst/>
            </p:spPr>
            <p:txBody>
              <a:bodyPr wrap="none" lIns="93600" tIns="46800" rIns="93600" bIns="46800" rtlCol="0" anchor="ctr">
                <a:noAutofit/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grpSp>
          <p:nvGrpSpPr>
            <p:cNvPr id="199" name="Group 132">
              <a:extLst>
                <a:ext uri="{FF2B5EF4-FFF2-40B4-BE49-F238E27FC236}">
                  <a16:creationId xmlns:a16="http://schemas.microsoft.com/office/drawing/2014/main" id="{E04048B8-8D41-B958-D5EA-9AFD521A179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6332" y="2936022"/>
              <a:ext cx="512109" cy="550734"/>
              <a:chOff x="6631" y="1741"/>
              <a:chExt cx="249" cy="427"/>
            </a:xfrm>
            <a:solidFill>
              <a:schemeClr val="tx2"/>
            </a:solidFill>
          </p:grpSpPr>
          <p:sp>
            <p:nvSpPr>
              <p:cNvPr id="200" name="Freeform 133">
                <a:extLst>
                  <a:ext uri="{FF2B5EF4-FFF2-40B4-BE49-F238E27FC236}">
                    <a16:creationId xmlns:a16="http://schemas.microsoft.com/office/drawing/2014/main" id="{0F359E3C-B2D9-497F-773A-A19612B637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31" y="1741"/>
                <a:ext cx="249" cy="427"/>
              </a:xfrm>
              <a:custGeom>
                <a:avLst/>
                <a:gdLst>
                  <a:gd name="T0" fmla="*/ 30 w 168"/>
                  <a:gd name="T1" fmla="*/ 0 h 288"/>
                  <a:gd name="T2" fmla="*/ 138 w 168"/>
                  <a:gd name="T3" fmla="*/ 0 h 288"/>
                  <a:gd name="T4" fmla="*/ 168 w 168"/>
                  <a:gd name="T5" fmla="*/ 30 h 288"/>
                  <a:gd name="T6" fmla="*/ 168 w 168"/>
                  <a:gd name="T7" fmla="*/ 258 h 288"/>
                  <a:gd name="T8" fmla="*/ 138 w 168"/>
                  <a:gd name="T9" fmla="*/ 288 h 288"/>
                  <a:gd name="T10" fmla="*/ 30 w 168"/>
                  <a:gd name="T11" fmla="*/ 288 h 288"/>
                  <a:gd name="T12" fmla="*/ 0 w 168"/>
                  <a:gd name="T13" fmla="*/ 258 h 288"/>
                  <a:gd name="T14" fmla="*/ 0 w 168"/>
                  <a:gd name="T15" fmla="*/ 30 h 288"/>
                  <a:gd name="T16" fmla="*/ 30 w 168"/>
                  <a:gd name="T17" fmla="*/ 0 h 288"/>
                  <a:gd name="T18" fmla="*/ 138 w 168"/>
                  <a:gd name="T19" fmla="*/ 276 h 288"/>
                  <a:gd name="T20" fmla="*/ 156 w 168"/>
                  <a:gd name="T21" fmla="*/ 258 h 288"/>
                  <a:gd name="T22" fmla="*/ 156 w 168"/>
                  <a:gd name="T23" fmla="*/ 30 h 288"/>
                  <a:gd name="T24" fmla="*/ 138 w 168"/>
                  <a:gd name="T25" fmla="*/ 12 h 288"/>
                  <a:gd name="T26" fmla="*/ 30 w 168"/>
                  <a:gd name="T27" fmla="*/ 12 h 288"/>
                  <a:gd name="T28" fmla="*/ 12 w 168"/>
                  <a:gd name="T29" fmla="*/ 30 h 288"/>
                  <a:gd name="T30" fmla="*/ 12 w 168"/>
                  <a:gd name="T31" fmla="*/ 258 h 288"/>
                  <a:gd name="T32" fmla="*/ 30 w 168"/>
                  <a:gd name="T33" fmla="*/ 276 h 288"/>
                  <a:gd name="T34" fmla="*/ 138 w 168"/>
                  <a:gd name="T35" fmla="*/ 2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8" h="288">
                    <a:moveTo>
                      <a:pt x="30" y="0"/>
                    </a:moveTo>
                    <a:cubicBezTo>
                      <a:pt x="138" y="0"/>
                      <a:pt x="138" y="0"/>
                      <a:pt x="138" y="0"/>
                    </a:cubicBezTo>
                    <a:cubicBezTo>
                      <a:pt x="154" y="0"/>
                      <a:pt x="168" y="13"/>
                      <a:pt x="168" y="30"/>
                    </a:cubicBezTo>
                    <a:cubicBezTo>
                      <a:pt x="168" y="258"/>
                      <a:pt x="168" y="258"/>
                      <a:pt x="168" y="258"/>
                    </a:cubicBezTo>
                    <a:cubicBezTo>
                      <a:pt x="168" y="274"/>
                      <a:pt x="154" y="288"/>
                      <a:pt x="138" y="288"/>
                    </a:cubicBezTo>
                    <a:cubicBezTo>
                      <a:pt x="30" y="288"/>
                      <a:pt x="30" y="288"/>
                      <a:pt x="30" y="288"/>
                    </a:cubicBezTo>
                    <a:cubicBezTo>
                      <a:pt x="13" y="288"/>
                      <a:pt x="0" y="274"/>
                      <a:pt x="0" y="25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lose/>
                    <a:moveTo>
                      <a:pt x="138" y="276"/>
                    </a:moveTo>
                    <a:cubicBezTo>
                      <a:pt x="148" y="276"/>
                      <a:pt x="156" y="268"/>
                      <a:pt x="156" y="258"/>
                    </a:cubicBezTo>
                    <a:cubicBezTo>
                      <a:pt x="156" y="30"/>
                      <a:pt x="156" y="30"/>
                      <a:pt x="156" y="30"/>
                    </a:cubicBezTo>
                    <a:cubicBezTo>
                      <a:pt x="156" y="20"/>
                      <a:pt x="148" y="12"/>
                      <a:pt x="138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0" y="12"/>
                      <a:pt x="12" y="20"/>
                      <a:pt x="12" y="30"/>
                    </a:cubicBezTo>
                    <a:cubicBezTo>
                      <a:pt x="12" y="258"/>
                      <a:pt x="12" y="258"/>
                      <a:pt x="12" y="258"/>
                    </a:cubicBezTo>
                    <a:cubicBezTo>
                      <a:pt x="12" y="268"/>
                      <a:pt x="20" y="276"/>
                      <a:pt x="30" y="276"/>
                    </a:cubicBezTo>
                    <a:lnTo>
                      <a:pt x="13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01" name="Freeform 134">
                <a:extLst>
                  <a:ext uri="{FF2B5EF4-FFF2-40B4-BE49-F238E27FC236}">
                    <a16:creationId xmlns:a16="http://schemas.microsoft.com/office/drawing/2014/main" id="{845E5F00-D18B-64CD-4DFE-952FA8E8C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2079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11" name="Freeform 135">
                <a:extLst>
                  <a:ext uri="{FF2B5EF4-FFF2-40B4-BE49-F238E27FC236}">
                    <a16:creationId xmlns:a16="http://schemas.microsoft.com/office/drawing/2014/main" id="{04077CDC-6424-ABE9-C09E-935C366F5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1812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28" name="Oval 136">
                <a:extLst>
                  <a:ext uri="{FF2B5EF4-FFF2-40B4-BE49-F238E27FC236}">
                    <a16:creationId xmlns:a16="http://schemas.microsoft.com/office/drawing/2014/main" id="{D3CDE62F-E5A8-2360-9DCD-CF2A35E5B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" y="210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A15BEA3-CBAE-4408-82AE-639930E8D339}"/>
              </a:ext>
            </a:extLst>
          </p:cNvPr>
          <p:cNvGrpSpPr/>
          <p:nvPr/>
        </p:nvGrpSpPr>
        <p:grpSpPr>
          <a:xfrm>
            <a:off x="1537661" y="5113503"/>
            <a:ext cx="920618" cy="743998"/>
            <a:chOff x="-2005812" y="2875444"/>
            <a:chExt cx="956317" cy="739608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A6C2AD03-C3D7-7E34-6FC3-7B650C2807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005812" y="3126576"/>
              <a:ext cx="369079" cy="322188"/>
              <a:chOff x="-1809750" y="5561443"/>
              <a:chExt cx="522697" cy="492636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22652561-55A8-B4DC-2AE1-308969DDF366}"/>
                  </a:ext>
                </a:extLst>
              </p:cNvPr>
              <p:cNvGrpSpPr/>
              <p:nvPr/>
            </p:nvGrpSpPr>
            <p:grpSpPr>
              <a:xfrm>
                <a:off x="-1809750" y="5586077"/>
                <a:ext cx="283612" cy="429322"/>
                <a:chOff x="3477163" y="3364681"/>
                <a:chExt cx="283612" cy="429322"/>
              </a:xfrm>
            </p:grpSpPr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3CF2070C-45C2-B227-ED6C-14DD724BAEDF}"/>
                    </a:ext>
                  </a:extLst>
                </p:cNvPr>
                <p:cNvGrpSpPr/>
                <p:nvPr/>
              </p:nvGrpSpPr>
              <p:grpSpPr>
                <a:xfrm>
                  <a:off x="3477163" y="3364681"/>
                  <a:ext cx="283612" cy="429322"/>
                  <a:chOff x="-1135157" y="5250229"/>
                  <a:chExt cx="238419" cy="429322"/>
                </a:xfrm>
              </p:grpSpPr>
              <p:sp>
                <p:nvSpPr>
                  <p:cNvPr id="256" name="四角形: 角を丸くする 255">
                    <a:extLst>
                      <a:ext uri="{FF2B5EF4-FFF2-40B4-BE49-F238E27FC236}">
                        <a16:creationId xmlns:a16="http://schemas.microsoft.com/office/drawing/2014/main" id="{ED3221E6-B6FA-7B2E-F9A7-FCAC4992D4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6" y="5307660"/>
                    <a:ext cx="238418" cy="371891"/>
                  </a:xfrm>
                  <a:prstGeom prst="round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9FDB5439-C731-AC84-2F43-E486B76C50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7" y="5267078"/>
                    <a:ext cx="238417" cy="157075"/>
                  </a:xfrm>
                  <a:prstGeom prst="ellipse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  <p:sp>
                <p:nvSpPr>
                  <p:cNvPr id="258" name="正方形/長方形 257">
                    <a:extLst>
                      <a:ext uri="{FF2B5EF4-FFF2-40B4-BE49-F238E27FC236}">
                        <a16:creationId xmlns:a16="http://schemas.microsoft.com/office/drawing/2014/main" id="{BB2DD0FE-8DF8-A1FC-1EFB-70D0396126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2791" y="5250229"/>
                    <a:ext cx="36000" cy="36000"/>
                  </a:xfrm>
                  <a:prstGeom prst="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</p:grp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49A21D96-9178-5C61-5AB2-4E5699CC821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514808" y="3742267"/>
                  <a:ext cx="216000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BD0C68F3-84D7-69DA-C466-CED2ED6DCDA8}"/>
                    </a:ext>
                  </a:extLst>
                </p:cNvPr>
                <p:cNvSpPr/>
                <p:nvPr/>
              </p:nvSpPr>
              <p:spPr bwMode="auto">
                <a:xfrm>
                  <a:off x="3652713" y="3666072"/>
                  <a:ext cx="36000" cy="36000"/>
                </a:xfrm>
                <a:prstGeom prst="ellipse">
                  <a:avLst/>
                </a:prstGeom>
                <a:solidFill>
                  <a:schemeClr val="bg1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36B562F-D36E-8075-7F12-50B93C73BCA4}"/>
                  </a:ext>
                </a:extLst>
              </p:cNvPr>
              <p:cNvSpPr/>
              <p:nvPr/>
            </p:nvSpPr>
            <p:spPr bwMode="auto">
              <a:xfrm>
                <a:off x="-1699876" y="5561443"/>
                <a:ext cx="412823" cy="492636"/>
              </a:xfrm>
              <a:custGeom>
                <a:avLst/>
                <a:gdLst>
                  <a:gd name="connsiteX0" fmla="*/ 0 w 1695450"/>
                  <a:gd name="connsiteY0" fmla="*/ 259518 h 2231193"/>
                  <a:gd name="connsiteX1" fmla="*/ 428625 w 1695450"/>
                  <a:gd name="connsiteY1" fmla="*/ 2343 h 2231193"/>
                  <a:gd name="connsiteX2" fmla="*/ 904875 w 1695450"/>
                  <a:gd name="connsiteY2" fmla="*/ 392868 h 2231193"/>
                  <a:gd name="connsiteX3" fmla="*/ 914400 w 1695450"/>
                  <a:gd name="connsiteY3" fmla="*/ 1602543 h 2231193"/>
                  <a:gd name="connsiteX4" fmla="*/ 1123950 w 1695450"/>
                  <a:gd name="connsiteY4" fmla="*/ 2040693 h 2231193"/>
                  <a:gd name="connsiteX5" fmla="*/ 1695450 w 1695450"/>
                  <a:gd name="connsiteY5" fmla="*/ 2231193 h 2231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0" h="2231193">
                    <a:moveTo>
                      <a:pt x="0" y="259518"/>
                    </a:moveTo>
                    <a:cubicBezTo>
                      <a:pt x="138906" y="119818"/>
                      <a:pt x="277812" y="-19882"/>
                      <a:pt x="428625" y="2343"/>
                    </a:cubicBezTo>
                    <a:cubicBezTo>
                      <a:pt x="579438" y="24568"/>
                      <a:pt x="823913" y="126168"/>
                      <a:pt x="904875" y="392868"/>
                    </a:cubicBezTo>
                    <a:cubicBezTo>
                      <a:pt x="985837" y="659568"/>
                      <a:pt x="877888" y="1327906"/>
                      <a:pt x="914400" y="1602543"/>
                    </a:cubicBezTo>
                    <a:cubicBezTo>
                      <a:pt x="950912" y="1877180"/>
                      <a:pt x="993775" y="1935918"/>
                      <a:pt x="1123950" y="2040693"/>
                    </a:cubicBezTo>
                    <a:cubicBezTo>
                      <a:pt x="1254125" y="2145468"/>
                      <a:pt x="1474787" y="2188330"/>
                      <a:pt x="1695450" y="2231193"/>
                    </a:cubicBezTo>
                  </a:path>
                </a:pathLst>
              </a:custGeom>
              <a:noFill/>
              <a:ln w="12700" algn="ctr">
                <a:solidFill>
                  <a:srgbClr val="00206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3600" tIns="46800" rIns="936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pic>
          <p:nvPicPr>
            <p:cNvPr id="250" name="グラフィックス 19" descr="ノート PC">
              <a:extLst>
                <a:ext uri="{FF2B5EF4-FFF2-40B4-BE49-F238E27FC236}">
                  <a16:creationId xmlns:a16="http://schemas.microsoft.com/office/drawing/2014/main" id="{4058B152-3D6A-A92D-1314-F4475E100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679079" y="2875444"/>
              <a:ext cx="629584" cy="739608"/>
            </a:xfrm>
            <a:prstGeom prst="rect">
              <a:avLst/>
            </a:prstGeom>
          </p:spPr>
        </p:pic>
      </p:grpSp>
      <p:sp>
        <p:nvSpPr>
          <p:cNvPr id="259" name="正方形/長方形 258">
            <a:extLst>
              <a:ext uri="{FF2B5EF4-FFF2-40B4-BE49-F238E27FC236}">
                <a16:creationId xmlns:a16="http://schemas.microsoft.com/office/drawing/2014/main" id="{101B09CC-2150-0A5E-5825-DC9DE9BFE06B}"/>
              </a:ext>
            </a:extLst>
          </p:cNvPr>
          <p:cNvSpPr/>
          <p:nvPr/>
        </p:nvSpPr>
        <p:spPr bwMode="auto">
          <a:xfrm>
            <a:off x="1768668" y="4677633"/>
            <a:ext cx="2761268" cy="407377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228600" lvl="0" indent="-228600" defTabSz="914400">
              <a:buFont typeface="+mj-ea"/>
              <a:buAutoNum type="circleNumDbPlain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オンライン資格確認用端末の選定・購入</a:t>
            </a:r>
          </a:p>
        </p:txBody>
      </p:sp>
      <p:sp>
        <p:nvSpPr>
          <p:cNvPr id="260" name="正方形/長方形 259">
            <a:extLst>
              <a:ext uri="{FF2B5EF4-FFF2-40B4-BE49-F238E27FC236}">
                <a16:creationId xmlns:a16="http://schemas.microsoft.com/office/drawing/2014/main" id="{DB770758-23D0-0F5B-331F-A14F8361D802}"/>
              </a:ext>
            </a:extLst>
          </p:cNvPr>
          <p:cNvSpPr/>
          <p:nvPr/>
        </p:nvSpPr>
        <p:spPr bwMode="auto">
          <a:xfrm>
            <a:off x="5735044" y="4895099"/>
            <a:ext cx="2909311" cy="50727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228600" lvl="0" indent="-228600" defTabSz="914400">
              <a:lnSpc>
                <a:spcPct val="200000"/>
              </a:lnSpc>
              <a:buFont typeface="+mj-ea"/>
              <a:buAutoNum type="circleNumDbPlain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アプリのダウンロード</a:t>
            </a:r>
            <a:endParaRPr kumimoji="1" lang="en-US" altLang="ja-JP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600" indent="-228600" defTabSz="914400">
              <a:lnSpc>
                <a:spcPct val="200000"/>
              </a:lnSpc>
              <a:buFont typeface="+mj-ea"/>
              <a:buAutoNum type="circleNumDbPlain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端末の設定</a:t>
            </a:r>
            <a:endParaRPr kumimoji="1" lang="en-US" altLang="ja-JP" sz="1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600" lvl="0" indent="-228600" defTabSz="914400">
              <a:lnSpc>
                <a:spcPct val="200000"/>
              </a:lnSpc>
              <a:buFont typeface="+mj-ea"/>
              <a:buAutoNum type="circleNumDbPlain"/>
              <a:defRPr/>
            </a:pPr>
            <a:endParaRPr kumimoji="1" lang="ja-JP" altLang="en-US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BC7BA383-DA47-B156-E185-12D95AF5C353}"/>
              </a:ext>
            </a:extLst>
          </p:cNvPr>
          <p:cNvSpPr/>
          <p:nvPr/>
        </p:nvSpPr>
        <p:spPr>
          <a:xfrm>
            <a:off x="4881997" y="4310493"/>
            <a:ext cx="4804169" cy="407407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en-US" altLang="ja-JP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STEP2</a:t>
            </a:r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：機器設定</a:t>
            </a:r>
            <a:endParaRPr kumimoji="1" lang="ja-JP" altLang="en-US" sz="120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50A5B5C9-612C-667A-4A2B-7B2657CDF03E}"/>
              </a:ext>
            </a:extLst>
          </p:cNvPr>
          <p:cNvSpPr/>
          <p:nvPr/>
        </p:nvSpPr>
        <p:spPr>
          <a:xfrm>
            <a:off x="1132787" y="4314734"/>
            <a:ext cx="4013748" cy="407407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STEP1</a:t>
            </a:r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：各種機器の選定・購入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7B967E4-1EAC-BB45-10C2-0145442EB8B6}"/>
              </a:ext>
            </a:extLst>
          </p:cNvPr>
          <p:cNvSpPr txBox="1"/>
          <p:nvPr/>
        </p:nvSpPr>
        <p:spPr>
          <a:xfrm>
            <a:off x="2443066" y="5438222"/>
            <a:ext cx="340158" cy="289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endParaRPr kumimoji="1" lang="ja-JP" altLang="en-US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F4F8456C-DFAE-669F-943E-97C7ECCA9CB2}"/>
              </a:ext>
            </a:extLst>
          </p:cNvPr>
          <p:cNvSpPr txBox="1"/>
          <p:nvPr/>
        </p:nvSpPr>
        <p:spPr>
          <a:xfrm>
            <a:off x="3374045" y="5438222"/>
            <a:ext cx="340158" cy="289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endParaRPr kumimoji="1" lang="ja-JP" altLang="en-US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BE03289C-5430-E9DE-3F9F-8E2F5A59CD4B}"/>
              </a:ext>
            </a:extLst>
          </p:cNvPr>
          <p:cNvSpPr/>
          <p:nvPr/>
        </p:nvSpPr>
        <p:spPr>
          <a:xfrm>
            <a:off x="3446029" y="1957366"/>
            <a:ext cx="2909312" cy="407407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r>
              <a:rPr kumimoji="1" lang="en-US" altLang="ja-JP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STEP2</a:t>
            </a:r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：システム事業者へ発注</a:t>
            </a: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AD16306D-9F1C-02C8-3B5E-934C2D119B19}"/>
              </a:ext>
            </a:extLst>
          </p:cNvPr>
          <p:cNvSpPr/>
          <p:nvPr/>
        </p:nvSpPr>
        <p:spPr>
          <a:xfrm>
            <a:off x="1132787" y="1947847"/>
            <a:ext cx="2553874" cy="407407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STEP1</a:t>
            </a:r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：顔認証付きカード</a:t>
            </a:r>
            <a:endParaRPr kumimoji="1" lang="en-US" altLang="ja-JP" sz="1200" b="1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b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 リーダーの選定・購入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9B379E1-5344-12A5-B805-FA7F1171BFEE}"/>
              </a:ext>
            </a:extLst>
          </p:cNvPr>
          <p:cNvSpPr/>
          <p:nvPr/>
        </p:nvSpPr>
        <p:spPr bwMode="auto">
          <a:xfrm>
            <a:off x="1218019" y="2364459"/>
            <a:ext cx="2443463" cy="407377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228600" lvl="0" indent="-228600" defTabSz="914400">
              <a:buFont typeface="+mj-ea"/>
              <a:buAutoNum type="circleNumDbPlain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顔認証付きカードリーダーの選定・購入</a:t>
            </a:r>
            <a:endParaRPr kumimoji="1" lang="en-US" altLang="ja-JP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DEEBA15-C61F-9AE3-E46C-B551F8652F07}"/>
              </a:ext>
            </a:extLst>
          </p:cNvPr>
          <p:cNvSpPr/>
          <p:nvPr/>
        </p:nvSpPr>
        <p:spPr bwMode="auto">
          <a:xfrm>
            <a:off x="6671020" y="2374578"/>
            <a:ext cx="3205881" cy="814754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パソコンの設定（アカウント、ネットワークの接続等）</a:t>
            </a:r>
          </a:p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必要なアプリケーション（支払基金配布アプリケーション、顔認証付きカードリーダーアプリケーション）のインストール</a:t>
            </a:r>
          </a:p>
          <a:p>
            <a:pPr marL="171450" lvl="0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800">
                <a:latin typeface="Meiryo UI" panose="020B0604030504040204" pitchFamily="50" charset="-128"/>
                <a:ea typeface="Meiryo UI" panose="020B0604030504040204" pitchFamily="50" charset="-128"/>
              </a:rPr>
              <a:t>電子証明書のインストール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FB6D56D-4630-4F6F-49A3-91A1D8126BC3}"/>
              </a:ext>
            </a:extLst>
          </p:cNvPr>
          <p:cNvSpPr/>
          <p:nvPr/>
        </p:nvSpPr>
        <p:spPr bwMode="auto">
          <a:xfrm>
            <a:off x="3638278" y="2369724"/>
            <a:ext cx="2909311" cy="50727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228600" lvl="0" indent="-228600" defTabSz="914400">
              <a:buFont typeface="+mj-ea"/>
              <a:buAutoNum type="circleNumDbPlain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見積依頼</a:t>
            </a:r>
            <a:endParaRPr kumimoji="1" lang="en-US" altLang="ja-JP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628650" lvl="1" indent="-171450" defTabSz="914400">
              <a:buFont typeface="Wingdings" panose="05000000000000000000" pitchFamily="2" charset="2"/>
              <a:buChar char="l"/>
              <a:defRPr/>
            </a:pPr>
            <a:endParaRPr kumimoji="1" lang="ja-JP" altLang="en-US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25FFF2B-7C51-013B-889A-C1B47CEB722D}"/>
              </a:ext>
            </a:extLst>
          </p:cNvPr>
          <p:cNvSpPr txBox="1"/>
          <p:nvPr/>
        </p:nvSpPr>
        <p:spPr>
          <a:xfrm>
            <a:off x="6409946" y="2295334"/>
            <a:ext cx="22031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0" indent="-228600" defTabSz="914400">
              <a:buFont typeface="+mj-ea"/>
              <a:buAutoNum type="circleNumDbPlain"/>
              <a:defRPr/>
            </a:pPr>
            <a:r>
              <a:rPr kumimoji="1" lang="ja-JP" altLang="en-US" sz="1050" b="1">
                <a:latin typeface="Meiryo UI" panose="020B0604030504040204" pitchFamily="50" charset="-128"/>
                <a:ea typeface="Meiryo UI" panose="020B0604030504040204" pitchFamily="50" charset="-128"/>
              </a:rPr>
              <a:t>各種機器の導入・設定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B6AF178-A80F-19E6-A421-C62D7FF2BE18}"/>
              </a:ext>
            </a:extLst>
          </p:cNvPr>
          <p:cNvSpPr txBox="1"/>
          <p:nvPr/>
        </p:nvSpPr>
        <p:spPr>
          <a:xfrm>
            <a:off x="6414980" y="3041434"/>
            <a:ext cx="21398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0" indent="-228600" defTabSz="914400">
              <a:buFont typeface="+mj-ea"/>
              <a:buAutoNum type="circleNumDbPlain" startAt="2"/>
              <a:defRPr/>
            </a:pPr>
            <a:r>
              <a:rPr kumimoji="1" lang="ja-JP" altLang="en-US" sz="1050" b="1">
                <a:latin typeface="Meiryo UI" panose="020B0604030504040204" pitchFamily="50" charset="-128"/>
                <a:ea typeface="Meiryo UI" panose="020B0604030504040204" pitchFamily="50" charset="-128"/>
              </a:rPr>
              <a:t>システムの改修・動作確認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68ACB3D-5C2B-B4EE-3578-0C27414D219F}"/>
              </a:ext>
            </a:extLst>
          </p:cNvPr>
          <p:cNvSpPr txBox="1"/>
          <p:nvPr/>
        </p:nvSpPr>
        <p:spPr>
          <a:xfrm>
            <a:off x="6414980" y="3550364"/>
            <a:ext cx="33682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0" indent="-228600" defTabSz="914400">
              <a:buFont typeface="+mj-ea"/>
              <a:buAutoNum type="circleNumDbPlain" startAt="3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ネットワークの設定・疎通確認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7810D45-196B-C115-5DE0-6D43E52CE68B}"/>
              </a:ext>
            </a:extLst>
          </p:cNvPr>
          <p:cNvSpPr txBox="1"/>
          <p:nvPr/>
        </p:nvSpPr>
        <p:spPr>
          <a:xfrm>
            <a:off x="3446029" y="2662083"/>
            <a:ext cx="22890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</a:rPr>
              <a:t>           </a:t>
            </a:r>
            <a:r>
              <a:rPr kumimoji="1" lang="ja-JP" altLang="en-US" sz="900" b="1">
                <a:latin typeface="Meiryo UI" panose="020B0604030504040204" pitchFamily="50" charset="-128"/>
                <a:ea typeface="Meiryo UI" panose="020B0604030504040204" pitchFamily="50" charset="-128"/>
              </a:rPr>
              <a:t>見積依頼項目</a:t>
            </a:r>
            <a:endParaRPr kumimoji="1" lang="en-US" altLang="ja-JP" sz="9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628650" lvl="1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</a:rPr>
              <a:t>各種機器の導入・設定</a:t>
            </a:r>
          </a:p>
          <a:p>
            <a:pPr marL="628650" lvl="1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</a:rPr>
              <a:t>システムの改修・動作確認</a:t>
            </a:r>
          </a:p>
          <a:p>
            <a:pPr marL="628650" lvl="1" indent="-171450" defTabSz="914400">
              <a:buFont typeface="Wingdings" panose="05000000000000000000" pitchFamily="2" charset="2"/>
              <a:buChar char="l"/>
              <a:defRPr/>
            </a:pP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</a:rPr>
              <a:t>ネットワークの設定・疎通確認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4042B8A-BF1B-E6A9-802C-D50321C49C13}"/>
              </a:ext>
            </a:extLst>
          </p:cNvPr>
          <p:cNvSpPr/>
          <p:nvPr/>
        </p:nvSpPr>
        <p:spPr bwMode="auto">
          <a:xfrm>
            <a:off x="3661483" y="3540848"/>
            <a:ext cx="2289015" cy="50727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93600" tIns="46800" rIns="93600" bIns="46800" rtlCol="0" anchor="ctr">
            <a:noAutofit/>
          </a:bodyPr>
          <a:lstStyle/>
          <a:p>
            <a:pPr marL="228600" lvl="0" indent="-228600" defTabSz="914400">
              <a:buFont typeface="+mj-ea"/>
              <a:buAutoNum type="circleNumDbPlain" startAt="2"/>
              <a:defRPr/>
            </a:pPr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発注</a:t>
            </a:r>
            <a:endParaRPr kumimoji="1" lang="en-US" altLang="ja-JP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685800" lvl="1" indent="-228600" defTabSz="914400">
              <a:buFont typeface="+mj-ea"/>
              <a:buAutoNum type="circleNumDbPlain" startAt="2"/>
              <a:defRPr/>
            </a:pPr>
            <a:endParaRPr kumimoji="1" lang="ja-JP" altLang="en-US" sz="10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20E1F8E-2408-64A7-1925-7448EFD763DA}"/>
              </a:ext>
            </a:extLst>
          </p:cNvPr>
          <p:cNvSpPr/>
          <p:nvPr/>
        </p:nvSpPr>
        <p:spPr>
          <a:xfrm>
            <a:off x="1406413" y="5930559"/>
            <a:ext cx="1717520" cy="310791"/>
          </a:xfrm>
          <a:prstGeom prst="rect">
            <a:avLst/>
          </a:prstGeom>
          <a:noFill/>
        </p:spPr>
        <p:txBody>
          <a:bodyPr wrap="square" anchor="t" anchorCtr="0">
            <a:noAutofit/>
          </a:bodyPr>
          <a:lstStyle/>
          <a:p>
            <a:pPr lvl="0" defTabSz="914400" eaLnBrk="0" fontAlgn="base" hangingPunct="0">
              <a:lnSpc>
                <a:spcPts val="7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パソコン（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 eaLnBrk="0" fontAlgn="base" hangingPunct="0">
              <a:lnSpc>
                <a:spcPts val="7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＋有線汎用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 eaLnBrk="0" fontAlgn="base" hangingPunct="0">
              <a:lnSpc>
                <a:spcPts val="7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カードリーダー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A1A2D43-DF9A-756F-02C1-A7F0DD3FB29B}"/>
              </a:ext>
            </a:extLst>
          </p:cNvPr>
          <p:cNvSpPr/>
          <p:nvPr/>
        </p:nvSpPr>
        <p:spPr>
          <a:xfrm>
            <a:off x="2737992" y="5933154"/>
            <a:ext cx="1332873" cy="2308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9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</a:t>
            </a:r>
            <a:endParaRPr kumimoji="0" lang="ja-JP" altLang="en-US" sz="9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399E16E-E8A3-E150-A8FE-BE06AA8701D7}"/>
              </a:ext>
            </a:extLst>
          </p:cNvPr>
          <p:cNvSpPr/>
          <p:nvPr/>
        </p:nvSpPr>
        <p:spPr>
          <a:xfrm>
            <a:off x="3709856" y="5922885"/>
            <a:ext cx="1896379" cy="4770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R="0" lvl="0" defTabSz="914400" rtl="0" eaLnBrk="0" fontAlgn="base" latinLnBrk="0" hangingPunct="0">
              <a:lnSpc>
                <a:spcPts val="8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タブレット</a:t>
            </a:r>
            <a:endParaRPr kumimoji="0" lang="en-US" altLang="ja-JP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defTabSz="914400" rtl="0" eaLnBrk="0" fontAlgn="base" latinLnBrk="0" hangingPunct="0">
              <a:lnSpc>
                <a:spcPts val="8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＋</a:t>
            </a:r>
            <a:r>
              <a:rPr kumimoji="0" lang="en-US" altLang="ja-JP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Bluetooth</a:t>
            </a: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汎用</a:t>
            </a:r>
            <a:endParaRPr kumimoji="0" lang="en-US" altLang="ja-JP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defTabSz="914400" rtl="0" eaLnBrk="0" fontAlgn="base" latinLnBrk="0" hangingPunct="0">
              <a:lnSpc>
                <a:spcPts val="8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9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カードリーダー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932FF78-AE50-C6D0-D069-4210DDF60089}"/>
              </a:ext>
            </a:extLst>
          </p:cNvPr>
          <p:cNvSpPr/>
          <p:nvPr/>
        </p:nvSpPr>
        <p:spPr>
          <a:xfrm>
            <a:off x="3448934" y="6350040"/>
            <a:ext cx="1896379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180000" marR="0" lvl="0" indent="-180000" defTabSz="914400" rtl="0" eaLnBrk="0" fontAlgn="base" latinLnBrk="0" hangingPunct="0">
              <a:spcAft>
                <a:spcPct val="0"/>
              </a:spcAft>
              <a:buClrTx/>
              <a:buSzTx/>
              <a:buFont typeface="Meiryo UI" panose="020B0604030504040204" pitchFamily="50" charset="-128"/>
              <a:buChar char="※"/>
              <a:tabLst/>
              <a:defRPr/>
            </a:pP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タブレットのみでマイナンバーカードを読み取り可能な機種もあります</a:t>
            </a:r>
          </a:p>
        </p:txBody>
      </p:sp>
    </p:spTree>
    <p:extLst>
      <p:ext uri="{BB962C8B-B14F-4D97-AF65-F5344CB8AC3E}">
        <p14:creationId xmlns:p14="http://schemas.microsoft.com/office/powerpoint/2010/main" val="344580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34228"/>
          </a:xfrm>
        </p:spPr>
        <p:txBody>
          <a:bodyPr/>
          <a:lstStyle/>
          <a:p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はじめに｜保険資格確認の方法について</a:t>
            </a:r>
            <a:endParaRPr kumimoji="1" lang="ja-JP" altLang="en-US" strike="sngStrike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D5FE85-A71E-7C92-BEC6-7543DD753BD8}"/>
              </a:ext>
            </a:extLst>
          </p:cNvPr>
          <p:cNvSpPr txBox="1"/>
          <p:nvPr/>
        </p:nvSpPr>
        <p:spPr>
          <a:xfrm>
            <a:off x="0" y="834228"/>
            <a:ext cx="9905999" cy="1823032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defTabSz="914400">
              <a:spcBef>
                <a:spcPts val="600"/>
              </a:spcBef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令和７年（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年）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月１日で</a:t>
            </a:r>
            <a:r>
              <a:rPr lang="ja-JP" altLang="en-US" sz="1400" kern="0" dirty="0">
                <a:solidFill>
                  <a:prstClr val="black"/>
                </a:solidFill>
              </a:rPr>
              <a:t>従来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の健康保険証の有効期限が満了し、</a:t>
            </a:r>
            <a:r>
              <a:rPr lang="ja-JP" altLang="en-US" sz="1400" b="0" i="0" dirty="0">
                <a:effectLst/>
                <a:latin typeface="Meiryo UI"/>
                <a:ea typeface="Meiryo UI"/>
              </a:rPr>
              <a:t>マイナンバーカードを健康保険証として利用すること　（以下「マイナ保険証」という。）を基本とする仕組みに移行しました。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defTabSz="914400">
              <a:spcBef>
                <a:spcPts val="600"/>
              </a:spcBef>
              <a:defRPr/>
            </a:pPr>
            <a:r>
              <a:rPr lang="ja-JP" altLang="en-US" sz="1400" kern="0" dirty="0"/>
              <a:t>これからの医療機関等の窓口での取扱いとしては、以下のとおりです。</a:t>
            </a:r>
            <a:endParaRPr lang="en-US" altLang="ja-JP" sz="1400" kern="0" dirty="0"/>
          </a:p>
          <a:p>
            <a:pPr marL="539750" indent="-269875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ja-JP" altLang="en-US" sz="1400" kern="0" dirty="0"/>
              <a:t>オンライン資格確認を未導入の場合は、マイナ保険証のみでは資格情報の確認ができないため、利用者には「マイナポータルの画面（医療保険の資格情報）」又は「資格情報のお知らせ」をあわせて提示いただく必要があります。</a:t>
            </a:r>
            <a:endParaRPr lang="en-US" altLang="ja-JP" sz="1400" kern="0" dirty="0"/>
          </a:p>
          <a:p>
            <a:pPr marL="539750" indent="-269875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一方、オンライン資格確認（資格確認限定型：簡素な資格確認の仕組み）を導入済みの場合は</a:t>
            </a:r>
            <a:r>
              <a:rPr lang="ja-JP" altLang="en-US" sz="1400" kern="0" dirty="0"/>
              <a:t>、マイナ保険証のみで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資格　情報を確認できるという点も踏まえ、ぜひ導入をご検討ください。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105D4A6-3262-1864-24B6-A4E0C789BCD4}"/>
              </a:ext>
            </a:extLst>
          </p:cNvPr>
          <p:cNvSpPr/>
          <p:nvPr/>
        </p:nvSpPr>
        <p:spPr>
          <a:xfrm>
            <a:off x="1664802" y="3578029"/>
            <a:ext cx="3187352" cy="2864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C10470A-F1DC-FD87-6031-C7B6175FA08C}"/>
              </a:ext>
            </a:extLst>
          </p:cNvPr>
          <p:cNvSpPr txBox="1"/>
          <p:nvPr/>
        </p:nvSpPr>
        <p:spPr>
          <a:xfrm>
            <a:off x="1698317" y="3865971"/>
            <a:ext cx="158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マイナポータル画面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B7B4206-175A-8C12-6092-1EA78ECEA796}"/>
              </a:ext>
            </a:extLst>
          </p:cNvPr>
          <p:cNvSpPr/>
          <p:nvPr/>
        </p:nvSpPr>
        <p:spPr>
          <a:xfrm>
            <a:off x="128464" y="2239609"/>
            <a:ext cx="1527889" cy="296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6CE8496-8BA3-EC7B-5B36-1E7776F4C998}"/>
              </a:ext>
            </a:extLst>
          </p:cNvPr>
          <p:cNvSpPr txBox="1"/>
          <p:nvPr/>
        </p:nvSpPr>
        <p:spPr>
          <a:xfrm>
            <a:off x="1664626" y="4163171"/>
            <a:ext cx="1523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マイナポータルからダウンロードした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PDF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ファイルも可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8394E8C-2A9B-9E9C-04C1-68AB19CD42D8}"/>
              </a:ext>
            </a:extLst>
          </p:cNvPr>
          <p:cNvGrpSpPr/>
          <p:nvPr/>
        </p:nvGrpSpPr>
        <p:grpSpPr>
          <a:xfrm>
            <a:off x="1797968" y="4577597"/>
            <a:ext cx="841321" cy="1261981"/>
            <a:chOff x="4693011" y="3902803"/>
            <a:chExt cx="841321" cy="1261981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C0BEAADF-0C15-51D7-855C-E3587D7C6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3011" y="3902803"/>
              <a:ext cx="841321" cy="1261981"/>
            </a:xfrm>
            <a:prstGeom prst="rect">
              <a:avLst/>
            </a:prstGeom>
          </p:spPr>
        </p:pic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632A3B7B-608F-FE30-F1C1-2D88BF58A22E}"/>
                </a:ext>
              </a:extLst>
            </p:cNvPr>
            <p:cNvSpPr/>
            <p:nvPr/>
          </p:nvSpPr>
          <p:spPr>
            <a:xfrm>
              <a:off x="5008705" y="3935558"/>
              <a:ext cx="209933" cy="72000"/>
            </a:xfrm>
            <a:prstGeom prst="roundRect">
              <a:avLst>
                <a:gd name="adj" fmla="val 43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4149433-83F3-CEB5-2592-35C276C8BE0F}"/>
              </a:ext>
            </a:extLst>
          </p:cNvPr>
          <p:cNvSpPr txBox="1"/>
          <p:nvPr/>
        </p:nvSpPr>
        <p:spPr>
          <a:xfrm>
            <a:off x="1901875" y="4712527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医療保険の</a:t>
            </a:r>
            <a:endParaRPr kumimoji="1" lang="en-US" altLang="ja-JP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資格情報</a:t>
            </a:r>
          </a:p>
        </p:txBody>
      </p:sp>
      <p:graphicFrame>
        <p:nvGraphicFramePr>
          <p:cNvPr id="36" name="表 16">
            <a:extLst>
              <a:ext uri="{FF2B5EF4-FFF2-40B4-BE49-F238E27FC236}">
                <a16:creationId xmlns:a16="http://schemas.microsoft.com/office/drawing/2014/main" id="{0A535A41-29F6-09D9-A131-12E9DFF0B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99466"/>
              </p:ext>
            </p:extLst>
          </p:nvPr>
        </p:nvGraphicFramePr>
        <p:xfrm>
          <a:off x="1877885" y="4971165"/>
          <a:ext cx="681486" cy="6882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279">
                  <a:extLst>
                    <a:ext uri="{9D8B030D-6E8A-4147-A177-3AD203B41FA5}">
                      <a16:colId xmlns:a16="http://schemas.microsoft.com/office/drawing/2014/main" val="1425596325"/>
                    </a:ext>
                  </a:extLst>
                </a:gridCol>
                <a:gridCol w="367207">
                  <a:extLst>
                    <a:ext uri="{9D8B030D-6E8A-4147-A177-3AD203B41FA5}">
                      <a16:colId xmlns:a16="http://schemas.microsoft.com/office/drawing/2014/main" val="499706315"/>
                    </a:ext>
                  </a:extLst>
                </a:gridCol>
              </a:tblGrid>
              <a:tr h="146736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保険者名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●●組合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009301"/>
                  </a:ext>
                </a:extLst>
              </a:tr>
              <a:tr h="248044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endParaRPr kumimoji="1" lang="ja-JP" altLang="en-US" sz="600">
                        <a:latin typeface="+mn-ea"/>
                        <a:ea typeface="+mn-ea"/>
                      </a:endParaRP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endParaRPr kumimoji="1" lang="ja-JP" altLang="en-US" sz="600">
                        <a:latin typeface="+mn-ea"/>
                        <a:ea typeface="+mn-ea"/>
                      </a:endParaRP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2471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負担割合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３割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054861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氏名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600">
                          <a:latin typeface="+mn-ea"/>
                          <a:ea typeface="+mn-ea"/>
                        </a:rPr>
                        <a:t>山田花子</a:t>
                      </a:r>
                    </a:p>
                  </a:txBody>
                  <a:tcPr marL="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951178"/>
                  </a:ext>
                </a:extLst>
              </a:tr>
            </a:tbl>
          </a:graphicData>
        </a:graphic>
      </p:graphicFrame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1511383-E120-758E-46BC-249831E22E74}"/>
              </a:ext>
            </a:extLst>
          </p:cNvPr>
          <p:cNvSpPr txBox="1"/>
          <p:nvPr/>
        </p:nvSpPr>
        <p:spPr>
          <a:xfrm>
            <a:off x="2595936" y="540490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＋</a:t>
            </a:r>
            <a:endParaRPr kumimoji="1" lang="en-US" altLang="ja-JP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38" name="図 37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8819D36A-F599-0A54-CC2F-A18D2760B2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066" y="5667548"/>
            <a:ext cx="760330" cy="475565"/>
          </a:xfrm>
          <a:prstGeom prst="rect">
            <a:avLst/>
          </a:prstGeom>
        </p:spPr>
      </p:pic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15ABA949-842E-AD2E-652F-9A6D32B37739}"/>
              </a:ext>
            </a:extLst>
          </p:cNvPr>
          <p:cNvSpPr/>
          <p:nvPr/>
        </p:nvSpPr>
        <p:spPr>
          <a:xfrm>
            <a:off x="3612117" y="4459662"/>
            <a:ext cx="938789" cy="720000"/>
          </a:xfrm>
          <a:prstGeom prst="foldedCorner">
            <a:avLst>
              <a:gd name="adj" fmla="val 13484"/>
            </a:avLst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74C3027-3592-5EC3-F6DF-62679F642237}"/>
              </a:ext>
            </a:extLst>
          </p:cNvPr>
          <p:cNvSpPr txBox="1"/>
          <p:nvPr/>
        </p:nvSpPr>
        <p:spPr>
          <a:xfrm>
            <a:off x="3581918" y="4462826"/>
            <a:ext cx="9990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資格情報のお知らせ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3E23F4C-317C-BDAD-B298-1557943D26F7}"/>
              </a:ext>
            </a:extLst>
          </p:cNvPr>
          <p:cNvSpPr txBox="1"/>
          <p:nvPr/>
        </p:nvSpPr>
        <p:spPr>
          <a:xfrm>
            <a:off x="4099877" y="4600177"/>
            <a:ext cx="4925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●●組合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D064396-380D-E8CE-537D-C5A562E8D68E}"/>
              </a:ext>
            </a:extLst>
          </p:cNvPr>
          <p:cNvSpPr txBox="1"/>
          <p:nvPr/>
        </p:nvSpPr>
        <p:spPr>
          <a:xfrm>
            <a:off x="3562842" y="4703002"/>
            <a:ext cx="919344" cy="279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氏名　　山田花子</a:t>
            </a:r>
            <a:endParaRPr kumimoji="1" lang="en-US" altLang="ja-JP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負担割合　３割</a:t>
            </a:r>
            <a:endParaRPr kumimoji="1" lang="en-US" altLang="ja-JP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3768D8C-A3EE-A717-B348-D4AA6BE92A4E}"/>
              </a:ext>
            </a:extLst>
          </p:cNvPr>
          <p:cNvSpPr txBox="1"/>
          <p:nvPr/>
        </p:nvSpPr>
        <p:spPr>
          <a:xfrm>
            <a:off x="3282493" y="386597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資格情報のお知らせ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2EE50F3-A0FB-E247-E1B0-AF62874F99DB}"/>
              </a:ext>
            </a:extLst>
          </p:cNvPr>
          <p:cNvSpPr/>
          <p:nvPr/>
        </p:nvSpPr>
        <p:spPr>
          <a:xfrm>
            <a:off x="3736241" y="4928247"/>
            <a:ext cx="756000" cy="21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受診の際</a:t>
            </a:r>
            <a:endParaRPr kumimoji="1" lang="en-US" altLang="ja-JP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マイナ保険証が必要</a:t>
            </a:r>
            <a:endParaRPr kumimoji="1" lang="en-US" altLang="ja-JP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55" name="図 54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4F5ADA77-19D3-FA2B-E993-1185D3B9AC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496" y="5606787"/>
            <a:ext cx="811762" cy="507734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697150-6C92-61E3-F689-182EB0E88AA4}"/>
              </a:ext>
            </a:extLst>
          </p:cNvPr>
          <p:cNvSpPr txBox="1"/>
          <p:nvPr/>
        </p:nvSpPr>
        <p:spPr>
          <a:xfrm>
            <a:off x="3930600" y="517282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＋</a:t>
            </a:r>
            <a:endParaRPr kumimoji="1" lang="en-US" altLang="ja-JP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8106E5F-4F93-17E9-2AC2-D7DD0E4A07A9}"/>
              </a:ext>
            </a:extLst>
          </p:cNvPr>
          <p:cNvSpPr/>
          <p:nvPr/>
        </p:nvSpPr>
        <p:spPr>
          <a:xfrm>
            <a:off x="159831" y="2870480"/>
            <a:ext cx="4692322" cy="5180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オンライン資格確認 未導入の場合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A5A244D-76CE-05A6-5A07-631E05846CC2}"/>
              </a:ext>
            </a:extLst>
          </p:cNvPr>
          <p:cNvSpPr/>
          <p:nvPr/>
        </p:nvSpPr>
        <p:spPr>
          <a:xfrm>
            <a:off x="5080208" y="3569956"/>
            <a:ext cx="1350381" cy="2880893"/>
          </a:xfrm>
          <a:prstGeom prst="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710BF28-BBE0-B6C5-85A1-4F23D86F4958}"/>
              </a:ext>
            </a:extLst>
          </p:cNvPr>
          <p:cNvSpPr/>
          <p:nvPr/>
        </p:nvSpPr>
        <p:spPr>
          <a:xfrm>
            <a:off x="5082306" y="2866811"/>
            <a:ext cx="4692322" cy="5180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オンライン資格確認（資格確認限定型）導入済の場合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AF18DF4-CB98-21AC-8D17-0831D53906EC}"/>
              </a:ext>
            </a:extLst>
          </p:cNvPr>
          <p:cNvSpPr/>
          <p:nvPr/>
        </p:nvSpPr>
        <p:spPr>
          <a:xfrm>
            <a:off x="6650045" y="3583384"/>
            <a:ext cx="3124583" cy="2864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12" name="図 11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D50D248E-6559-282C-E7EE-D9E697B35A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108" y="4310726"/>
            <a:ext cx="1872801" cy="1171383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E8389C-A366-2498-0A90-BB1CB7DACB10}"/>
              </a:ext>
            </a:extLst>
          </p:cNvPr>
          <p:cNvSpPr txBox="1"/>
          <p:nvPr/>
        </p:nvSpPr>
        <p:spPr>
          <a:xfrm>
            <a:off x="7653685" y="3838271"/>
            <a:ext cx="1107996" cy="304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マイナ保険証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35CA704-C959-6B62-A31B-0F0F299CEBA4}"/>
              </a:ext>
            </a:extLst>
          </p:cNvPr>
          <p:cNvSpPr txBox="1"/>
          <p:nvPr/>
        </p:nvSpPr>
        <p:spPr>
          <a:xfrm>
            <a:off x="6668863" y="5737644"/>
            <a:ext cx="3177485" cy="657479"/>
          </a:xfrm>
          <a:prstGeom prst="rect">
            <a:avLst/>
          </a:prstGeom>
          <a:noFill/>
          <a:ln>
            <a:noFill/>
          </a:ln>
        </p:spPr>
        <p:txBody>
          <a:bodyPr wrap="square" tIns="36000" bIns="36000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en-US" altLang="ja-JP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※</a:t>
            </a:r>
            <a:r>
              <a:rPr kumimoji="1" lang="ja-JP" altLang="en-US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何らかの事情でオンライン資格確認を行えなかった場合、　</a:t>
            </a:r>
            <a:endParaRPr kumimoji="1" lang="en-US" altLang="ja-JP" sz="800" b="0" i="0" strike="noStrike" kern="1200" cap="none" spc="0" normalizeH="0" baseline="0" noProof="0">
              <a:ln>
                <a:noFill/>
              </a:ln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　「マイナポータル画面（</a:t>
            </a:r>
            <a:r>
              <a:rPr kumimoji="1" lang="en-US" altLang="ja-JP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PDF</a:t>
            </a:r>
            <a:r>
              <a:rPr kumimoji="1" lang="ja-JP" altLang="en-US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含む）＋マイナンバーカード」</a:t>
            </a:r>
            <a:endParaRPr kumimoji="1" lang="en-US" altLang="ja-JP" sz="800" b="0" i="0" strike="noStrike" kern="1200" cap="none" spc="0" normalizeH="0" baseline="0" noProof="0">
              <a:ln>
                <a:noFill/>
              </a:ln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　または「資格情報のお知らせ＋マイナンバーカード」で</a:t>
            </a:r>
            <a:endParaRPr kumimoji="1" lang="en-US" altLang="ja-JP" sz="800" b="0" i="0" strike="noStrike" kern="1200" cap="none" spc="0" normalizeH="0" baseline="0" noProof="0">
              <a:ln>
                <a:noFill/>
              </a:ln>
              <a:effectLst/>
              <a:uLnTx/>
              <a:uFillTx/>
              <a:latin typeface="Segoe UI"/>
              <a:ea typeface="メイリオ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800" b="0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egoe UI"/>
                <a:ea typeface="メイリオ"/>
                <a:cs typeface="+mn-cs"/>
              </a:rPr>
              <a:t>　資格確認を実施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99A3637-915D-F6A6-8751-3473185A4028}"/>
              </a:ext>
            </a:extLst>
          </p:cNvPr>
          <p:cNvSpPr/>
          <p:nvPr/>
        </p:nvSpPr>
        <p:spPr>
          <a:xfrm>
            <a:off x="159831" y="3562638"/>
            <a:ext cx="1350381" cy="2880893"/>
          </a:xfrm>
          <a:prstGeom prst="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E3DCD7-02E1-0219-B049-8944035D32E0}"/>
              </a:ext>
            </a:extLst>
          </p:cNvPr>
          <p:cNvSpPr txBox="1"/>
          <p:nvPr/>
        </p:nvSpPr>
        <p:spPr>
          <a:xfrm>
            <a:off x="347689" y="426312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資格確認書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0B5C9531-4CDA-2E03-459C-848898594B24}"/>
              </a:ext>
            </a:extLst>
          </p:cNvPr>
          <p:cNvGrpSpPr/>
          <p:nvPr/>
        </p:nvGrpSpPr>
        <p:grpSpPr>
          <a:xfrm>
            <a:off x="236801" y="4586640"/>
            <a:ext cx="1211635" cy="731938"/>
            <a:chOff x="6241015" y="2729461"/>
            <a:chExt cx="1132093" cy="658435"/>
          </a:xfrm>
        </p:grpSpPr>
        <p:sp>
          <p:nvSpPr>
            <p:cNvPr id="30" name="四角形: メモ 29">
              <a:extLst>
                <a:ext uri="{FF2B5EF4-FFF2-40B4-BE49-F238E27FC236}">
                  <a16:creationId xmlns:a16="http://schemas.microsoft.com/office/drawing/2014/main" id="{BEDB2A10-BBA0-9B43-B2B1-DB68F083C8D9}"/>
                </a:ext>
              </a:extLst>
            </p:cNvPr>
            <p:cNvSpPr/>
            <p:nvPr/>
          </p:nvSpPr>
          <p:spPr>
            <a:xfrm>
              <a:off x="6320747" y="2729462"/>
              <a:ext cx="989376" cy="614423"/>
            </a:xfrm>
            <a:prstGeom prst="foldedCorner">
              <a:avLst>
                <a:gd name="adj" fmla="val 21522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E3A5491-7C18-E388-6E64-D34D47062DB3}"/>
                </a:ext>
              </a:extLst>
            </p:cNvPr>
            <p:cNvSpPr txBox="1"/>
            <p:nvPr/>
          </p:nvSpPr>
          <p:spPr>
            <a:xfrm>
              <a:off x="6241015" y="2729461"/>
              <a:ext cx="7959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資格確認書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EE55AD38-7E1C-BACC-16B2-DEF9A442A830}"/>
                </a:ext>
              </a:extLst>
            </p:cNvPr>
            <p:cNvSpPr txBox="1"/>
            <p:nvPr/>
          </p:nvSpPr>
          <p:spPr>
            <a:xfrm>
              <a:off x="6861051" y="2791095"/>
              <a:ext cx="512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有効期限</a:t>
              </a:r>
              <a:endParaRPr kumimoji="1" lang="en-US" altLang="ja-JP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en-US" altLang="ja-JP" sz="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XXXX</a:t>
              </a:r>
              <a:endPara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91310DE3-4C20-ED85-0961-32544F7DB6A1}"/>
                </a:ext>
              </a:extLst>
            </p:cNvPr>
            <p:cNvSpPr txBox="1"/>
            <p:nvPr/>
          </p:nvSpPr>
          <p:spPr>
            <a:xfrm>
              <a:off x="6322870" y="3018564"/>
              <a:ext cx="938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氏名　　　山田太郎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負担割合　３割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保険者名　●●●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EFD116-8084-55DD-5233-D2857A60B7C3}"/>
              </a:ext>
            </a:extLst>
          </p:cNvPr>
          <p:cNvSpPr txBox="1"/>
          <p:nvPr/>
        </p:nvSpPr>
        <p:spPr>
          <a:xfrm>
            <a:off x="5275547" y="426827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103185"/>
              </a:buClr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資格確認書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1DAE2CD-6356-0320-73E6-65A30286899F}"/>
              </a:ext>
            </a:extLst>
          </p:cNvPr>
          <p:cNvGrpSpPr/>
          <p:nvPr/>
        </p:nvGrpSpPr>
        <p:grpSpPr>
          <a:xfrm>
            <a:off x="5164659" y="4591785"/>
            <a:ext cx="1211635" cy="731938"/>
            <a:chOff x="6241015" y="2729461"/>
            <a:chExt cx="1132093" cy="658435"/>
          </a:xfrm>
        </p:grpSpPr>
        <p:sp>
          <p:nvSpPr>
            <p:cNvPr id="4" name="四角形: メモ 3">
              <a:extLst>
                <a:ext uri="{FF2B5EF4-FFF2-40B4-BE49-F238E27FC236}">
                  <a16:creationId xmlns:a16="http://schemas.microsoft.com/office/drawing/2014/main" id="{3CC57B8D-0399-36C5-DC94-BCC1F7CF6AEC}"/>
                </a:ext>
              </a:extLst>
            </p:cNvPr>
            <p:cNvSpPr/>
            <p:nvPr/>
          </p:nvSpPr>
          <p:spPr>
            <a:xfrm>
              <a:off x="6320747" y="2729462"/>
              <a:ext cx="989376" cy="614423"/>
            </a:xfrm>
            <a:prstGeom prst="foldedCorner">
              <a:avLst>
                <a:gd name="adj" fmla="val 21522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4687BE3-1212-8856-25C8-05E2B2E71AE6}"/>
                </a:ext>
              </a:extLst>
            </p:cNvPr>
            <p:cNvSpPr txBox="1"/>
            <p:nvPr/>
          </p:nvSpPr>
          <p:spPr>
            <a:xfrm>
              <a:off x="6241015" y="2729461"/>
              <a:ext cx="7959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資格確認書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F1C53DC-AFCF-C512-70C6-F1323BA58D55}"/>
                </a:ext>
              </a:extLst>
            </p:cNvPr>
            <p:cNvSpPr txBox="1"/>
            <p:nvPr/>
          </p:nvSpPr>
          <p:spPr>
            <a:xfrm>
              <a:off x="6861051" y="2791095"/>
              <a:ext cx="512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有効期限</a:t>
              </a:r>
              <a:endParaRPr kumimoji="1" lang="en-US" altLang="ja-JP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en-US" altLang="ja-JP" sz="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XXXX</a:t>
              </a:r>
              <a:endParaRPr kumimoji="1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0829325-DB8A-ACAA-9D70-6D0C27C8510A}"/>
                </a:ext>
              </a:extLst>
            </p:cNvPr>
            <p:cNvSpPr txBox="1"/>
            <p:nvPr/>
          </p:nvSpPr>
          <p:spPr>
            <a:xfrm>
              <a:off x="6322870" y="3018564"/>
              <a:ext cx="938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氏名　　　山田太郎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負担割合　３割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3185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rPr>
                <a:t>保険者名　●●●</a:t>
              </a:r>
              <a:endParaRPr kumimoji="1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8993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A686135-B4F9-124E-B35A-74C88AA19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338" y="2008580"/>
            <a:ext cx="7448625" cy="2840842"/>
          </a:xfrm>
        </p:spPr>
        <p:txBody>
          <a:bodyPr wrap="square"/>
          <a:lstStyle/>
          <a:p>
            <a:pPr marL="408449" lvl="1" indent="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None/>
              <a:defRPr/>
            </a:pP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r>
              <a:rPr lang="en-US" altLang="ja-JP" sz="1662" ker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</a:t>
            </a:r>
            <a:r>
              <a:rPr lang="ja-JP" altLang="en-US" sz="14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（資格確認限定型：簡素な資格確認の仕組み）</a:t>
            </a:r>
            <a:r>
              <a:rPr lang="ja-JP" altLang="en-US" sz="1662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の概要</a:t>
            </a:r>
            <a:endParaRPr lang="en-US" altLang="ja-JP" sz="1662" ker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お問い合わせ先のご案内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r>
              <a:rPr lang="ja-JP" altLang="en-US" sz="1662" ker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lang="en-US" altLang="ja-JP" sz="1662" ker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51349" lvl="1" indent="-342900" defTabSz="844083">
              <a:spcBef>
                <a:spcPts val="0"/>
              </a:spcBef>
              <a:spcAft>
                <a:spcPts val="554"/>
              </a:spcAft>
              <a:buClr>
                <a:srgbClr val="103185"/>
              </a:buClr>
              <a:buFont typeface="+mj-lt"/>
              <a:buAutoNum type="arabicPeriod"/>
              <a:defRPr/>
            </a:pPr>
            <a:endParaRPr lang="ja-JP" altLang="en-US" sz="1662" ker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1712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34228"/>
          </a:xfrm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</a:t>
            </a:r>
            <a:r>
              <a:rPr lang="zh-TW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資格確認限定型</a:t>
            </a:r>
            <a:r>
              <a:rPr kumimoji="1" lang="ja-JP" altLang="en-US">
                <a:solidFill>
                  <a:schemeClr val="bg1"/>
                </a:solidFill>
              </a:rPr>
              <a:t>：簡素な資格確認の仕組み</a:t>
            </a:r>
            <a:r>
              <a:rPr lang="ja-JP" altLang="en-US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）の概要</a:t>
            </a:r>
            <a:endParaRPr kumimoji="1" lang="ja-JP" altLang="en-US" strike="sngStrike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900114C2-0B49-39E2-67AD-F6CE35681E9F}"/>
              </a:ext>
            </a:extLst>
          </p:cNvPr>
          <p:cNvSpPr/>
          <p:nvPr/>
        </p:nvSpPr>
        <p:spPr>
          <a:xfrm>
            <a:off x="1756439" y="3952719"/>
            <a:ext cx="171144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779173" eaLnBrk="0" fontAlgn="base" hangingPunct="0">
              <a:spcBef>
                <a:spcPts val="256"/>
              </a:spcBef>
              <a:spcAft>
                <a:spcPct val="0"/>
              </a:spcAft>
              <a:defRPr/>
            </a:pPr>
            <a:r>
              <a:rPr lang="ja-JP" altLang="en-US" sz="10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マイナンバーカードを</a:t>
            </a:r>
            <a:br>
              <a:rPr lang="en-US" altLang="ja-JP" sz="10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0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端末にかざし、</a:t>
            </a:r>
            <a:br>
              <a:rPr lang="en-US" altLang="ja-JP" sz="10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0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本人確認</a:t>
            </a: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ABE5ED36-459D-BDA6-E6BE-2EC597E90B93}"/>
              </a:ext>
            </a:extLst>
          </p:cNvPr>
          <p:cNvSpPr/>
          <p:nvPr/>
        </p:nvSpPr>
        <p:spPr>
          <a:xfrm>
            <a:off x="5839241" y="4932808"/>
            <a:ext cx="1016709" cy="33598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779173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患者の資格情報を</a:t>
            </a:r>
            <a:endParaRPr kumimoji="0" lang="en-US" altLang="ja-JP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779173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取得</a:t>
            </a:r>
          </a:p>
        </p:txBody>
      </p:sp>
      <p:sp>
        <p:nvSpPr>
          <p:cNvPr id="3" name="四角形: 角を丸くする 4">
            <a:extLst>
              <a:ext uri="{FF2B5EF4-FFF2-40B4-BE49-F238E27FC236}">
                <a16:creationId xmlns:a16="http://schemas.microsoft.com/office/drawing/2014/main" id="{8BAD5958-0417-3308-907B-9C57B3BF6375}"/>
              </a:ext>
            </a:extLst>
          </p:cNvPr>
          <p:cNvSpPr/>
          <p:nvPr/>
        </p:nvSpPr>
        <p:spPr bwMode="auto">
          <a:xfrm>
            <a:off x="577863" y="3115032"/>
            <a:ext cx="5078376" cy="2474085"/>
          </a:xfrm>
          <a:prstGeom prst="roundRect">
            <a:avLst>
              <a:gd name="adj" fmla="val 3223"/>
            </a:avLst>
          </a:prstGeom>
          <a:noFill/>
          <a:ln w="6350" cap="flat" cmpd="sng" algn="ctr">
            <a:solidFill>
              <a:srgbClr val="00458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0675" tIns="0" rIns="30675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779173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894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四角形: 角を丸くする 6">
            <a:extLst>
              <a:ext uri="{FF2B5EF4-FFF2-40B4-BE49-F238E27FC236}">
                <a16:creationId xmlns:a16="http://schemas.microsoft.com/office/drawing/2014/main" id="{D440BFE8-6939-885D-1653-1DF98089B051}"/>
              </a:ext>
            </a:extLst>
          </p:cNvPr>
          <p:cNvSpPr/>
          <p:nvPr/>
        </p:nvSpPr>
        <p:spPr bwMode="auto">
          <a:xfrm>
            <a:off x="7008424" y="3115032"/>
            <a:ext cx="2048544" cy="2474085"/>
          </a:xfrm>
          <a:prstGeom prst="roundRect">
            <a:avLst>
              <a:gd name="adj" fmla="val 5088"/>
            </a:avLst>
          </a:prstGeom>
          <a:solidFill>
            <a:srgbClr val="FFFFFF"/>
          </a:solidFill>
          <a:ln w="6350" cap="flat" cmpd="sng" algn="ctr">
            <a:solidFill>
              <a:srgbClr val="00458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0675" tIns="30675" rIns="30675" bIns="30675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779173" rtl="0" eaLnBrk="1" fontAlgn="base" latinLnBrk="0" hangingPunct="1">
              <a:lnSpc>
                <a:spcPct val="100000"/>
              </a:lnSpc>
              <a:spcBef>
                <a:spcPts val="2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37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1961AAD-CABB-49FA-38BE-E632266D9036}"/>
              </a:ext>
            </a:extLst>
          </p:cNvPr>
          <p:cNvSpPr/>
          <p:nvPr/>
        </p:nvSpPr>
        <p:spPr>
          <a:xfrm>
            <a:off x="910449" y="3576104"/>
            <a:ext cx="492443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algn="ctr" defTabSz="7791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患者</a:t>
            </a:r>
            <a:endParaRPr kumimoji="0" lang="en-US" altLang="ja-JP" sz="1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5A2B96D-B691-17E1-5F3A-7ECC1ABF26BD}"/>
              </a:ext>
            </a:extLst>
          </p:cNvPr>
          <p:cNvGrpSpPr/>
          <p:nvPr/>
        </p:nvGrpSpPr>
        <p:grpSpPr>
          <a:xfrm>
            <a:off x="813961" y="4455551"/>
            <a:ext cx="685418" cy="418903"/>
            <a:chOff x="1521643" y="5724625"/>
            <a:chExt cx="654093" cy="462435"/>
          </a:xfrm>
        </p:grpSpPr>
        <p:sp>
          <p:nvSpPr>
            <p:cNvPr id="8" name="四角形: 角を丸くする 183">
              <a:extLst>
                <a:ext uri="{FF2B5EF4-FFF2-40B4-BE49-F238E27FC236}">
                  <a16:creationId xmlns:a16="http://schemas.microsoft.com/office/drawing/2014/main" id="{401BA114-5795-F8C3-AF07-713E3AB3A2B8}"/>
                </a:ext>
              </a:extLst>
            </p:cNvPr>
            <p:cNvSpPr/>
            <p:nvPr/>
          </p:nvSpPr>
          <p:spPr bwMode="auto">
            <a:xfrm>
              <a:off x="1521643" y="5724625"/>
              <a:ext cx="654093" cy="462435"/>
            </a:xfrm>
            <a:prstGeom prst="roundRect">
              <a:avLst/>
            </a:prstGeom>
            <a:solidFill>
              <a:sysClr val="window" lastClr="FFFFFF"/>
            </a:solidFill>
            <a:ln w="28575" algn="ctr">
              <a:solidFill>
                <a:srgbClr val="004583"/>
              </a:solidFill>
              <a:miter lim="800000"/>
              <a:headEnd/>
              <a:tailEnd/>
            </a:ln>
            <a:effectLst/>
          </p:spPr>
          <p:txBody>
            <a:bodyPr wrap="none" lIns="79754" tIns="39877" rIns="79754" bIns="39877" rtlCol="0" anchor="ctr">
              <a:noAutofit/>
            </a:bodyPr>
            <a:lstStyle/>
            <a:p>
              <a:pPr marL="0" marR="0" lvl="0" indent="0" algn="ctr" defTabSz="77917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23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123F7EE7-9036-E814-4656-3961B79760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87562" y="5839155"/>
              <a:ext cx="523990" cy="0"/>
            </a:xfrm>
            <a:prstGeom prst="line">
              <a:avLst/>
            </a:prstGeom>
            <a:noFill/>
            <a:ln w="28575" cap="flat" cmpd="sng" algn="ctr">
              <a:solidFill>
                <a:srgbClr val="0045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495755A-3531-40C0-00AB-E92FF6FB4AA4}"/>
                </a:ext>
              </a:extLst>
            </p:cNvPr>
            <p:cNvCxnSpPr/>
            <p:nvPr/>
          </p:nvCxnSpPr>
          <p:spPr bwMode="auto">
            <a:xfrm>
              <a:off x="1793691" y="5966120"/>
              <a:ext cx="316565" cy="0"/>
            </a:xfrm>
            <a:prstGeom prst="line">
              <a:avLst/>
            </a:prstGeom>
            <a:noFill/>
            <a:ln w="28575" cap="flat" cmpd="sng" algn="ctr">
              <a:solidFill>
                <a:srgbClr val="0045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435980EA-52CF-59C9-035D-3035825C16FC}"/>
                </a:ext>
              </a:extLst>
            </p:cNvPr>
            <p:cNvCxnSpPr/>
            <p:nvPr/>
          </p:nvCxnSpPr>
          <p:spPr bwMode="auto">
            <a:xfrm>
              <a:off x="1793691" y="6031009"/>
              <a:ext cx="316565" cy="0"/>
            </a:xfrm>
            <a:prstGeom prst="line">
              <a:avLst/>
            </a:prstGeom>
            <a:noFill/>
            <a:ln w="28575" cap="flat" cmpd="sng" algn="ctr">
              <a:solidFill>
                <a:srgbClr val="0045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4F9AD4BB-F1F8-02B2-0C68-4356E41752E6}"/>
                </a:ext>
              </a:extLst>
            </p:cNvPr>
            <p:cNvCxnSpPr/>
            <p:nvPr/>
          </p:nvCxnSpPr>
          <p:spPr bwMode="auto">
            <a:xfrm>
              <a:off x="1793691" y="6092042"/>
              <a:ext cx="316565" cy="0"/>
            </a:xfrm>
            <a:prstGeom prst="line">
              <a:avLst/>
            </a:prstGeom>
            <a:noFill/>
            <a:ln w="28575" cap="flat" cmpd="sng" algn="ctr">
              <a:solidFill>
                <a:srgbClr val="0045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3" name="グラフィックス 189" descr="ユーザー">
              <a:extLst>
                <a:ext uri="{FF2B5EF4-FFF2-40B4-BE49-F238E27FC236}">
                  <a16:creationId xmlns:a16="http://schemas.microsoft.com/office/drawing/2014/main" id="{AB5D1210-2760-B758-1B24-8B47167CD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51138" y="5905464"/>
              <a:ext cx="234800" cy="234800"/>
            </a:xfrm>
            <a:prstGeom prst="rect">
              <a:avLst/>
            </a:prstGeom>
          </p:spPr>
        </p:pic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5BB5568-25A7-2E6B-4BD6-B906A95BDEF9}"/>
                </a:ext>
              </a:extLst>
            </p:cNvPr>
            <p:cNvSpPr/>
            <p:nvPr/>
          </p:nvSpPr>
          <p:spPr bwMode="auto">
            <a:xfrm>
              <a:off x="1587562" y="5898505"/>
              <a:ext cx="158303" cy="214238"/>
            </a:xfrm>
            <a:prstGeom prst="rect">
              <a:avLst/>
            </a:prstGeom>
            <a:noFill/>
            <a:ln w="28575" algn="ctr">
              <a:solidFill>
                <a:srgbClr val="004583"/>
              </a:solidFill>
              <a:miter lim="800000"/>
              <a:headEnd/>
              <a:tailEnd/>
            </a:ln>
            <a:effectLst/>
          </p:spPr>
          <p:txBody>
            <a:bodyPr wrap="none" lIns="79754" tIns="39877" rIns="79754" bIns="39877" rtlCol="0" anchor="ctr">
              <a:noAutofit/>
            </a:bodyPr>
            <a:lstStyle/>
            <a:p>
              <a:pPr marL="0" marR="0" lvl="0" indent="0" algn="ctr" defTabSz="77917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23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9A25EBE-B89F-F8CE-98B8-340889266FDC}"/>
              </a:ext>
            </a:extLst>
          </p:cNvPr>
          <p:cNvCxnSpPr>
            <a:cxnSpLocks/>
          </p:cNvCxnSpPr>
          <p:nvPr/>
        </p:nvCxnSpPr>
        <p:spPr bwMode="auto">
          <a:xfrm>
            <a:off x="1801136" y="4678349"/>
            <a:ext cx="1769637" cy="0"/>
          </a:xfrm>
          <a:prstGeom prst="straightConnector1">
            <a:avLst/>
          </a:prstGeom>
          <a:noFill/>
          <a:ln w="28575" cap="rnd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lg"/>
          </a:ln>
          <a:effectLst/>
        </p:spPr>
      </p:cxnSp>
      <p:sp>
        <p:nvSpPr>
          <p:cNvPr id="16" name="四角形: 角を丸くする 129">
            <a:extLst>
              <a:ext uri="{FF2B5EF4-FFF2-40B4-BE49-F238E27FC236}">
                <a16:creationId xmlns:a16="http://schemas.microsoft.com/office/drawing/2014/main" id="{90F8E864-1D7C-22A1-1FC8-FF14C59CF13D}"/>
              </a:ext>
            </a:extLst>
          </p:cNvPr>
          <p:cNvSpPr/>
          <p:nvPr/>
        </p:nvSpPr>
        <p:spPr bwMode="auto">
          <a:xfrm>
            <a:off x="2447684" y="4572799"/>
            <a:ext cx="288216" cy="196234"/>
          </a:xfrm>
          <a:prstGeom prst="roundRect">
            <a:avLst/>
          </a:prstGeom>
          <a:solidFill>
            <a:srgbClr val="0070C0"/>
          </a:solidFill>
          <a:ln w="38100" cap="rnd" cmpd="sng" algn="ctr">
            <a:noFill/>
            <a:prstDash val="solid"/>
            <a:round/>
            <a:headEnd type="none" w="lg" len="lg"/>
            <a:tailEnd type="arrow" w="med" len="lg"/>
          </a:ln>
          <a:effectLst/>
        </p:spPr>
        <p:txBody>
          <a:bodyPr wrap="none" lIns="79754" tIns="39877" rIns="79754" bIns="39877" rtlCol="0" anchor="ctr">
            <a:no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23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endParaRPr kumimoji="0" lang="en-US" sz="1023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8E6E8AF-374E-D1E8-44E9-14771B8CEA76}"/>
              </a:ext>
            </a:extLst>
          </p:cNvPr>
          <p:cNvSpPr/>
          <p:nvPr/>
        </p:nvSpPr>
        <p:spPr>
          <a:xfrm>
            <a:off x="468155" y="4895525"/>
            <a:ext cx="137703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ts val="256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CC50CC9-6DB0-64FD-BB67-25DE659BF808}"/>
              </a:ext>
            </a:extLst>
          </p:cNvPr>
          <p:cNvSpPr/>
          <p:nvPr/>
        </p:nvSpPr>
        <p:spPr>
          <a:xfrm>
            <a:off x="3810109" y="4857986"/>
            <a:ext cx="152082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ts val="256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kern="0">
                <a:latin typeface="Meiryo UI" panose="020B0604030504040204" pitchFamily="50" charset="-128"/>
                <a:ea typeface="Meiryo UI" panose="020B0604030504040204" pitchFamily="50" charset="-128"/>
              </a:rPr>
              <a:t>パソコン・スマートフォン・</a:t>
            </a:r>
            <a:br>
              <a:rPr kumimoji="1" lang="en-US" altLang="ja-JP" sz="1050" ker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050" kern="0">
                <a:latin typeface="Meiryo UI" panose="020B0604030504040204" pitchFamily="50" charset="-128"/>
                <a:ea typeface="Meiryo UI" panose="020B0604030504040204" pitchFamily="50" charset="-128"/>
              </a:rPr>
              <a:t>タブレット</a:t>
            </a:r>
            <a:endParaRPr kumimoji="0" lang="ja-JP" altLang="en-US" sz="105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グラフィックス 16">
            <a:extLst>
              <a:ext uri="{FF2B5EF4-FFF2-40B4-BE49-F238E27FC236}">
                <a16:creationId xmlns:a16="http://schemas.microsoft.com/office/drawing/2014/main" id="{0E63992F-F364-AC94-E955-0CBC3E5162B3}"/>
              </a:ext>
            </a:extLst>
          </p:cNvPr>
          <p:cNvSpPr/>
          <p:nvPr/>
        </p:nvSpPr>
        <p:spPr>
          <a:xfrm rot="5400000">
            <a:off x="6045924" y="3652247"/>
            <a:ext cx="467530" cy="1800428"/>
          </a:xfrm>
          <a:custGeom>
            <a:avLst/>
            <a:gdLst>
              <a:gd name="connsiteX0" fmla="*/ 117143 w 485775"/>
              <a:gd name="connsiteY0" fmla="*/ 2550128 h 2571750"/>
              <a:gd name="connsiteX1" fmla="*/ 248779 w 485775"/>
              <a:gd name="connsiteY1" fmla="*/ 28575 h 2571750"/>
              <a:gd name="connsiteX2" fmla="*/ 429849 w 485775"/>
              <a:gd name="connsiteY2" fmla="*/ 2550128 h 2571750"/>
              <a:gd name="connsiteX3" fmla="*/ 429849 w 485775"/>
              <a:gd name="connsiteY3" fmla="*/ 2550128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5" h="2571750">
                <a:moveTo>
                  <a:pt x="117143" y="2550128"/>
                </a:moveTo>
                <a:cubicBezTo>
                  <a:pt x="117143" y="2550128"/>
                  <a:pt x="-152319" y="28575"/>
                  <a:pt x="248779" y="28575"/>
                </a:cubicBezTo>
                <a:cubicBezTo>
                  <a:pt x="577963" y="28575"/>
                  <a:pt x="429849" y="2550128"/>
                  <a:pt x="429849" y="2550128"/>
                </a:cubicBezTo>
                <a:lnTo>
                  <a:pt x="429849" y="2550128"/>
                </a:lnTo>
              </a:path>
            </a:pathLst>
          </a:custGeom>
          <a:noFill/>
          <a:ln w="28575" cap="rnd">
            <a:solidFill>
              <a:srgbClr val="0070C0"/>
            </a:solidFill>
            <a:prstDash val="solid"/>
            <a:round/>
            <a:headEnd type="none" w="med" len="med"/>
            <a:tailEnd type="arrow" w="med" len="lg"/>
          </a:ln>
        </p:spPr>
        <p:txBody>
          <a:bodyPr rtlCol="0" anchor="ctr"/>
          <a:lstStyle/>
          <a:p>
            <a:pPr marL="0" marR="0" lvl="0" indent="0" algn="l" defTabSz="77917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37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四角形: 角を丸くする 73">
            <a:extLst>
              <a:ext uri="{FF2B5EF4-FFF2-40B4-BE49-F238E27FC236}">
                <a16:creationId xmlns:a16="http://schemas.microsoft.com/office/drawing/2014/main" id="{684D8DFE-F1C0-830F-7A1D-6A9BD3D1C816}"/>
              </a:ext>
            </a:extLst>
          </p:cNvPr>
          <p:cNvSpPr/>
          <p:nvPr/>
        </p:nvSpPr>
        <p:spPr bwMode="auto">
          <a:xfrm>
            <a:off x="7006394" y="4489374"/>
            <a:ext cx="288216" cy="196234"/>
          </a:xfrm>
          <a:prstGeom prst="roundRect">
            <a:avLst/>
          </a:prstGeom>
          <a:solidFill>
            <a:srgbClr val="0070C0"/>
          </a:solidFill>
          <a:ln w="38100" cap="rnd" cmpd="sng" algn="ctr">
            <a:noFill/>
            <a:prstDash val="solid"/>
            <a:round/>
            <a:headEnd type="none" w="lg" len="lg"/>
            <a:tailEnd type="arrow" w="med" len="lg"/>
          </a:ln>
          <a:effectLst/>
        </p:spPr>
        <p:txBody>
          <a:bodyPr wrap="none" lIns="79754" tIns="39877" rIns="79754" bIns="39877" rtlCol="0" anchor="ctr">
            <a:no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23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endParaRPr kumimoji="0" lang="en-US" sz="1023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00D70D1-CAE7-2BB2-A57A-0D2770B34B86}"/>
              </a:ext>
            </a:extLst>
          </p:cNvPr>
          <p:cNvGrpSpPr/>
          <p:nvPr/>
        </p:nvGrpSpPr>
        <p:grpSpPr>
          <a:xfrm>
            <a:off x="3941499" y="3600187"/>
            <a:ext cx="1258788" cy="743547"/>
            <a:chOff x="3804494" y="3582210"/>
            <a:chExt cx="1258788" cy="743547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E91F7C64-C68C-ACEC-6A6D-C1AA65D2F9BC}"/>
                </a:ext>
              </a:extLst>
            </p:cNvPr>
            <p:cNvSpPr/>
            <p:nvPr/>
          </p:nvSpPr>
          <p:spPr>
            <a:xfrm>
              <a:off x="3804494" y="3582210"/>
              <a:ext cx="1258788" cy="184666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7791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200" ker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医療関係</a:t>
              </a:r>
              <a:r>
                <a:rPr kumimoji="0" lang="ja-JP" altLang="en-US" sz="12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者</a:t>
              </a:r>
              <a:endParaRPr kumimoji="0" lang="en-US" altLang="ja-JP" sz="12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BB78FAFE-4B01-7272-469D-033787B4A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5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5684" y="3711209"/>
              <a:ext cx="614548" cy="614548"/>
            </a:xfrm>
            <a:prstGeom prst="rect">
              <a:avLst/>
            </a:prstGeom>
          </p:spPr>
        </p:pic>
      </p:grpSp>
      <p:pic>
        <p:nvPicPr>
          <p:cNvPr id="37" name="グラフィックス 36" descr="男性のプロフィール 単色塗りつぶし">
            <a:extLst>
              <a:ext uri="{FF2B5EF4-FFF2-40B4-BE49-F238E27FC236}">
                <a16:creationId xmlns:a16="http://schemas.microsoft.com/office/drawing/2014/main" id="{967D5939-F129-8963-A551-3DCEE405D8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0088" y="3805533"/>
            <a:ext cx="513163" cy="513163"/>
          </a:xfrm>
          <a:prstGeom prst="rect">
            <a:avLst/>
          </a:prstGeom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6C06193-2A57-2AF7-17BE-CBEC83889299}"/>
              </a:ext>
            </a:extLst>
          </p:cNvPr>
          <p:cNvSpPr/>
          <p:nvPr/>
        </p:nvSpPr>
        <p:spPr>
          <a:xfrm>
            <a:off x="2547024" y="3356098"/>
            <a:ext cx="1194835" cy="482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D49365A-67F9-8B04-0E43-2ECA2068A790}"/>
              </a:ext>
            </a:extLst>
          </p:cNvPr>
          <p:cNvSpPr txBox="1"/>
          <p:nvPr/>
        </p:nvSpPr>
        <p:spPr bwMode="gray">
          <a:xfrm>
            <a:off x="2251870" y="3200709"/>
            <a:ext cx="1730361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400" kern="0">
                <a:latin typeface="Meiryo UI" panose="020B0604030504040204" pitchFamily="50" charset="-128"/>
                <a:ea typeface="Meiryo UI" panose="020B0604030504040204" pitchFamily="50" charset="-128"/>
              </a:rPr>
              <a:t>医療機関・薬局</a:t>
            </a:r>
            <a:endParaRPr kumimoji="1" lang="ja-JP" altLang="en-US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フローチャート: 磁気ディスク 28">
            <a:extLst>
              <a:ext uri="{FF2B5EF4-FFF2-40B4-BE49-F238E27FC236}">
                <a16:creationId xmlns:a16="http://schemas.microsoft.com/office/drawing/2014/main" id="{FA5031A5-0771-D850-3794-AD4AEDBFC9F6}"/>
              </a:ext>
            </a:extLst>
          </p:cNvPr>
          <p:cNvSpPr/>
          <p:nvPr/>
        </p:nvSpPr>
        <p:spPr bwMode="auto">
          <a:xfrm>
            <a:off x="7415319" y="3802231"/>
            <a:ext cx="1186099" cy="1004902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59 w 10000"/>
              <a:gd name="connsiteY1" fmla="*/ 2712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820" y="2712"/>
                  <a:pt x="5059" y="2712"/>
                </a:cubicBezTo>
                <a:cubicBezTo>
                  <a:pt x="2298" y="2712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004583"/>
          </a:soli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3231" tIns="66462" rIns="33231" bIns="6646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44083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フローチャート: 複数書類 43">
            <a:extLst>
              <a:ext uri="{FF2B5EF4-FFF2-40B4-BE49-F238E27FC236}">
                <a16:creationId xmlns:a16="http://schemas.microsoft.com/office/drawing/2014/main" id="{EEFD6A8D-E776-C8C3-479B-E295AD341270}"/>
              </a:ext>
            </a:extLst>
          </p:cNvPr>
          <p:cNvSpPr/>
          <p:nvPr/>
        </p:nvSpPr>
        <p:spPr>
          <a:xfrm>
            <a:off x="7477761" y="4190437"/>
            <a:ext cx="1047457" cy="421630"/>
          </a:xfrm>
          <a:prstGeom prst="flowChartMultidocument">
            <a:avLst/>
          </a:prstGeom>
          <a:solidFill>
            <a:schemeClr val="bg1"/>
          </a:solidFill>
          <a:ln>
            <a:solidFill>
              <a:srgbClr val="0045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資格情報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3588DB3-2670-5E03-46F0-6F70D964BD63}"/>
              </a:ext>
            </a:extLst>
          </p:cNvPr>
          <p:cNvSpPr/>
          <p:nvPr/>
        </p:nvSpPr>
        <p:spPr>
          <a:xfrm>
            <a:off x="7132482" y="4853299"/>
            <a:ext cx="180042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ts val="256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オンライン資格確認等システム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9761E7C-BF2F-D53A-E0B7-AA65F201DA81}"/>
              </a:ext>
            </a:extLst>
          </p:cNvPr>
          <p:cNvGrpSpPr/>
          <p:nvPr/>
        </p:nvGrpSpPr>
        <p:grpSpPr>
          <a:xfrm>
            <a:off x="7150502" y="3207491"/>
            <a:ext cx="1747373" cy="215444"/>
            <a:chOff x="9987156" y="1121610"/>
            <a:chExt cx="1747373" cy="215444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73F3ADE-D70C-10DA-6188-F2B1B2DC7949}"/>
                </a:ext>
              </a:extLst>
            </p:cNvPr>
            <p:cNvSpPr/>
            <p:nvPr/>
          </p:nvSpPr>
          <p:spPr>
            <a:xfrm>
              <a:off x="10016556" y="1249588"/>
              <a:ext cx="1717973" cy="695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533E5A4-B545-DEA7-5E2C-CE8A018E93A9}"/>
                </a:ext>
              </a:extLst>
            </p:cNvPr>
            <p:cNvSpPr txBox="1"/>
            <p:nvPr/>
          </p:nvSpPr>
          <p:spPr bwMode="gray">
            <a:xfrm>
              <a:off x="9987156" y="1121610"/>
              <a:ext cx="1730361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7791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支払基金・国保中央会</a:t>
              </a:r>
              <a:endParaRPr kumimoji="0" lang="en-US" altLang="ja-JP" sz="14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9CCB9993-48DE-82C8-BB0B-A99E56FF2346}"/>
              </a:ext>
            </a:extLst>
          </p:cNvPr>
          <p:cNvGrpSpPr/>
          <p:nvPr/>
        </p:nvGrpSpPr>
        <p:grpSpPr>
          <a:xfrm>
            <a:off x="3619317" y="4394911"/>
            <a:ext cx="1711614" cy="537897"/>
            <a:chOff x="-2005812" y="2875444"/>
            <a:chExt cx="2501589" cy="739608"/>
          </a:xfrm>
        </p:grpSpPr>
        <p:grpSp>
          <p:nvGrpSpPr>
            <p:cNvPr id="59" name="Group 132">
              <a:extLst>
                <a:ext uri="{FF2B5EF4-FFF2-40B4-BE49-F238E27FC236}">
                  <a16:creationId xmlns:a16="http://schemas.microsoft.com/office/drawing/2014/main" id="{9349EB10-9022-252F-ABB4-20650BD739C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763214" y="3011646"/>
              <a:ext cx="259814" cy="445544"/>
              <a:chOff x="6631" y="1741"/>
              <a:chExt cx="249" cy="427"/>
            </a:xfrm>
            <a:solidFill>
              <a:schemeClr val="tx2"/>
            </a:solidFill>
          </p:grpSpPr>
          <p:sp>
            <p:nvSpPr>
              <p:cNvPr id="60" name="Freeform 133">
                <a:extLst>
                  <a:ext uri="{FF2B5EF4-FFF2-40B4-BE49-F238E27FC236}">
                    <a16:creationId xmlns:a16="http://schemas.microsoft.com/office/drawing/2014/main" id="{2CA8EE48-36FA-ACAD-C823-9BA4BB9678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31" y="1741"/>
                <a:ext cx="249" cy="427"/>
              </a:xfrm>
              <a:custGeom>
                <a:avLst/>
                <a:gdLst>
                  <a:gd name="T0" fmla="*/ 30 w 168"/>
                  <a:gd name="T1" fmla="*/ 0 h 288"/>
                  <a:gd name="T2" fmla="*/ 138 w 168"/>
                  <a:gd name="T3" fmla="*/ 0 h 288"/>
                  <a:gd name="T4" fmla="*/ 168 w 168"/>
                  <a:gd name="T5" fmla="*/ 30 h 288"/>
                  <a:gd name="T6" fmla="*/ 168 w 168"/>
                  <a:gd name="T7" fmla="*/ 258 h 288"/>
                  <a:gd name="T8" fmla="*/ 138 w 168"/>
                  <a:gd name="T9" fmla="*/ 288 h 288"/>
                  <a:gd name="T10" fmla="*/ 30 w 168"/>
                  <a:gd name="T11" fmla="*/ 288 h 288"/>
                  <a:gd name="T12" fmla="*/ 0 w 168"/>
                  <a:gd name="T13" fmla="*/ 258 h 288"/>
                  <a:gd name="T14" fmla="*/ 0 w 168"/>
                  <a:gd name="T15" fmla="*/ 30 h 288"/>
                  <a:gd name="T16" fmla="*/ 30 w 168"/>
                  <a:gd name="T17" fmla="*/ 0 h 288"/>
                  <a:gd name="T18" fmla="*/ 138 w 168"/>
                  <a:gd name="T19" fmla="*/ 276 h 288"/>
                  <a:gd name="T20" fmla="*/ 156 w 168"/>
                  <a:gd name="T21" fmla="*/ 258 h 288"/>
                  <a:gd name="T22" fmla="*/ 156 w 168"/>
                  <a:gd name="T23" fmla="*/ 30 h 288"/>
                  <a:gd name="T24" fmla="*/ 138 w 168"/>
                  <a:gd name="T25" fmla="*/ 12 h 288"/>
                  <a:gd name="T26" fmla="*/ 30 w 168"/>
                  <a:gd name="T27" fmla="*/ 12 h 288"/>
                  <a:gd name="T28" fmla="*/ 12 w 168"/>
                  <a:gd name="T29" fmla="*/ 30 h 288"/>
                  <a:gd name="T30" fmla="*/ 12 w 168"/>
                  <a:gd name="T31" fmla="*/ 258 h 288"/>
                  <a:gd name="T32" fmla="*/ 30 w 168"/>
                  <a:gd name="T33" fmla="*/ 276 h 288"/>
                  <a:gd name="T34" fmla="*/ 138 w 168"/>
                  <a:gd name="T35" fmla="*/ 2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8" h="288">
                    <a:moveTo>
                      <a:pt x="30" y="0"/>
                    </a:moveTo>
                    <a:cubicBezTo>
                      <a:pt x="138" y="0"/>
                      <a:pt x="138" y="0"/>
                      <a:pt x="138" y="0"/>
                    </a:cubicBezTo>
                    <a:cubicBezTo>
                      <a:pt x="154" y="0"/>
                      <a:pt x="168" y="13"/>
                      <a:pt x="168" y="30"/>
                    </a:cubicBezTo>
                    <a:cubicBezTo>
                      <a:pt x="168" y="258"/>
                      <a:pt x="168" y="258"/>
                      <a:pt x="168" y="258"/>
                    </a:cubicBezTo>
                    <a:cubicBezTo>
                      <a:pt x="168" y="274"/>
                      <a:pt x="154" y="288"/>
                      <a:pt x="138" y="288"/>
                    </a:cubicBezTo>
                    <a:cubicBezTo>
                      <a:pt x="30" y="288"/>
                      <a:pt x="30" y="288"/>
                      <a:pt x="30" y="288"/>
                    </a:cubicBezTo>
                    <a:cubicBezTo>
                      <a:pt x="13" y="288"/>
                      <a:pt x="0" y="274"/>
                      <a:pt x="0" y="25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lose/>
                    <a:moveTo>
                      <a:pt x="138" y="276"/>
                    </a:moveTo>
                    <a:cubicBezTo>
                      <a:pt x="148" y="276"/>
                      <a:pt x="156" y="268"/>
                      <a:pt x="156" y="258"/>
                    </a:cubicBezTo>
                    <a:cubicBezTo>
                      <a:pt x="156" y="30"/>
                      <a:pt x="156" y="30"/>
                      <a:pt x="156" y="30"/>
                    </a:cubicBezTo>
                    <a:cubicBezTo>
                      <a:pt x="156" y="20"/>
                      <a:pt x="148" y="12"/>
                      <a:pt x="138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0" y="12"/>
                      <a:pt x="12" y="20"/>
                      <a:pt x="12" y="30"/>
                    </a:cubicBezTo>
                    <a:cubicBezTo>
                      <a:pt x="12" y="258"/>
                      <a:pt x="12" y="258"/>
                      <a:pt x="12" y="258"/>
                    </a:cubicBezTo>
                    <a:cubicBezTo>
                      <a:pt x="12" y="268"/>
                      <a:pt x="20" y="276"/>
                      <a:pt x="30" y="276"/>
                    </a:cubicBezTo>
                    <a:lnTo>
                      <a:pt x="13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" name="Freeform 134">
                <a:extLst>
                  <a:ext uri="{FF2B5EF4-FFF2-40B4-BE49-F238E27FC236}">
                    <a16:creationId xmlns:a16="http://schemas.microsoft.com/office/drawing/2014/main" id="{3F26E148-EA99-6E49-38B2-267BD80A6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2079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" name="Freeform 135">
                <a:extLst>
                  <a:ext uri="{FF2B5EF4-FFF2-40B4-BE49-F238E27FC236}">
                    <a16:creationId xmlns:a16="http://schemas.microsoft.com/office/drawing/2014/main" id="{82330CA6-AF35-D74A-E672-CF74C225C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1812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" name="Oval 136">
                <a:extLst>
                  <a:ext uri="{FF2B5EF4-FFF2-40B4-BE49-F238E27FC236}">
                    <a16:creationId xmlns:a16="http://schemas.microsoft.com/office/drawing/2014/main" id="{DAD51971-A402-4BA3-8C3A-3E1BA1433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" y="210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3DC5A25-D6C2-4D08-8712-5CBCDBFC4DE4}"/>
                </a:ext>
              </a:extLst>
            </p:cNvPr>
            <p:cNvGrpSpPr/>
            <p:nvPr/>
          </p:nvGrpSpPr>
          <p:grpSpPr>
            <a:xfrm>
              <a:off x="-245125" y="2936022"/>
              <a:ext cx="740902" cy="550734"/>
              <a:chOff x="-245125" y="2936022"/>
              <a:chExt cx="740902" cy="55073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A2754D9-4699-6382-F267-3078942C9D88}"/>
                  </a:ext>
                </a:extLst>
              </p:cNvPr>
              <p:cNvGrpSpPr/>
              <p:nvPr/>
            </p:nvGrpSpPr>
            <p:grpSpPr>
              <a:xfrm>
                <a:off x="-245125" y="3097171"/>
                <a:ext cx="186056" cy="260865"/>
                <a:chOff x="3477163" y="3364681"/>
                <a:chExt cx="283612" cy="429322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0AC2EAB-D5F1-B63B-B2D9-24156E2645C0}"/>
                    </a:ext>
                  </a:extLst>
                </p:cNvPr>
                <p:cNvGrpSpPr/>
                <p:nvPr/>
              </p:nvGrpSpPr>
              <p:grpSpPr>
                <a:xfrm>
                  <a:off x="3477163" y="3364681"/>
                  <a:ext cx="283612" cy="429322"/>
                  <a:chOff x="-1135157" y="5250229"/>
                  <a:chExt cx="238419" cy="429322"/>
                </a:xfrm>
              </p:grpSpPr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E47D89FE-E4DC-A5D0-2EFA-7D52553990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6" y="5307660"/>
                    <a:ext cx="238418" cy="371891"/>
                  </a:xfrm>
                  <a:prstGeom prst="round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4F497990-AFB8-3EBF-8060-C6253A057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7" y="5267078"/>
                    <a:ext cx="238417" cy="157075"/>
                  </a:xfrm>
                  <a:prstGeom prst="ellipse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正方形/長方形 57">
                    <a:extLst>
                      <a:ext uri="{FF2B5EF4-FFF2-40B4-BE49-F238E27FC236}">
                        <a16:creationId xmlns:a16="http://schemas.microsoft.com/office/drawing/2014/main" id="{24576005-AFF2-F1B6-FEA0-E7909EAAD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2791" y="5250229"/>
                    <a:ext cx="36000" cy="36000"/>
                  </a:xfrm>
                  <a:prstGeom prst="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</p:grpSp>
            <p:cxnSp>
              <p:nvCxnSpPr>
                <p:cNvPr id="54" name="直線コネクタ 53">
                  <a:extLst>
                    <a:ext uri="{FF2B5EF4-FFF2-40B4-BE49-F238E27FC236}">
                      <a16:creationId xmlns:a16="http://schemas.microsoft.com/office/drawing/2014/main" id="{FB2483F9-613F-F122-E72F-A7ACE27DEAD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514808" y="3742267"/>
                  <a:ext cx="216000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49A781A9-3891-82D8-A3F6-2A46B9D0E0AA}"/>
                    </a:ext>
                  </a:extLst>
                </p:cNvPr>
                <p:cNvSpPr/>
                <p:nvPr/>
              </p:nvSpPr>
              <p:spPr bwMode="auto">
                <a:xfrm>
                  <a:off x="3652713" y="3666072"/>
                  <a:ext cx="36000" cy="36000"/>
                </a:xfrm>
                <a:prstGeom prst="ellipse">
                  <a:avLst/>
                </a:prstGeom>
                <a:solidFill>
                  <a:schemeClr val="bg1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ＭＳ Ｐゴシック" charset="-128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8" name="Group 132">
                <a:extLst>
                  <a:ext uri="{FF2B5EF4-FFF2-40B4-BE49-F238E27FC236}">
                    <a16:creationId xmlns:a16="http://schemas.microsoft.com/office/drawing/2014/main" id="{B1A42676-C2FE-27C2-5493-750A674A35F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-16332" y="2936022"/>
                <a:ext cx="512109" cy="550734"/>
                <a:chOff x="6631" y="1741"/>
                <a:chExt cx="249" cy="427"/>
              </a:xfrm>
              <a:solidFill>
                <a:schemeClr val="tx2"/>
              </a:solidFill>
            </p:grpSpPr>
            <p:sp>
              <p:nvSpPr>
                <p:cNvPr id="129" name="Freeform 133">
                  <a:extLst>
                    <a:ext uri="{FF2B5EF4-FFF2-40B4-BE49-F238E27FC236}">
                      <a16:creationId xmlns:a16="http://schemas.microsoft.com/office/drawing/2014/main" id="{0829F761-8240-CE46-60E9-DEB98F4756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31" y="1741"/>
                  <a:ext cx="249" cy="427"/>
                </a:xfrm>
                <a:custGeom>
                  <a:avLst/>
                  <a:gdLst>
                    <a:gd name="T0" fmla="*/ 30 w 168"/>
                    <a:gd name="T1" fmla="*/ 0 h 288"/>
                    <a:gd name="T2" fmla="*/ 138 w 168"/>
                    <a:gd name="T3" fmla="*/ 0 h 288"/>
                    <a:gd name="T4" fmla="*/ 168 w 168"/>
                    <a:gd name="T5" fmla="*/ 30 h 288"/>
                    <a:gd name="T6" fmla="*/ 168 w 168"/>
                    <a:gd name="T7" fmla="*/ 258 h 288"/>
                    <a:gd name="T8" fmla="*/ 138 w 168"/>
                    <a:gd name="T9" fmla="*/ 288 h 288"/>
                    <a:gd name="T10" fmla="*/ 30 w 168"/>
                    <a:gd name="T11" fmla="*/ 288 h 288"/>
                    <a:gd name="T12" fmla="*/ 0 w 168"/>
                    <a:gd name="T13" fmla="*/ 258 h 288"/>
                    <a:gd name="T14" fmla="*/ 0 w 168"/>
                    <a:gd name="T15" fmla="*/ 30 h 288"/>
                    <a:gd name="T16" fmla="*/ 30 w 168"/>
                    <a:gd name="T17" fmla="*/ 0 h 288"/>
                    <a:gd name="T18" fmla="*/ 138 w 168"/>
                    <a:gd name="T19" fmla="*/ 276 h 288"/>
                    <a:gd name="T20" fmla="*/ 156 w 168"/>
                    <a:gd name="T21" fmla="*/ 258 h 288"/>
                    <a:gd name="T22" fmla="*/ 156 w 168"/>
                    <a:gd name="T23" fmla="*/ 30 h 288"/>
                    <a:gd name="T24" fmla="*/ 138 w 168"/>
                    <a:gd name="T25" fmla="*/ 12 h 288"/>
                    <a:gd name="T26" fmla="*/ 30 w 168"/>
                    <a:gd name="T27" fmla="*/ 12 h 288"/>
                    <a:gd name="T28" fmla="*/ 12 w 168"/>
                    <a:gd name="T29" fmla="*/ 30 h 288"/>
                    <a:gd name="T30" fmla="*/ 12 w 168"/>
                    <a:gd name="T31" fmla="*/ 258 h 288"/>
                    <a:gd name="T32" fmla="*/ 30 w 168"/>
                    <a:gd name="T33" fmla="*/ 276 h 288"/>
                    <a:gd name="T34" fmla="*/ 138 w 168"/>
                    <a:gd name="T35" fmla="*/ 276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8" h="288">
                      <a:moveTo>
                        <a:pt x="30" y="0"/>
                      </a:move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154" y="0"/>
                        <a:pt x="168" y="13"/>
                        <a:pt x="168" y="30"/>
                      </a:cubicBezTo>
                      <a:cubicBezTo>
                        <a:pt x="168" y="258"/>
                        <a:pt x="168" y="258"/>
                        <a:pt x="168" y="258"/>
                      </a:cubicBezTo>
                      <a:cubicBezTo>
                        <a:pt x="168" y="274"/>
                        <a:pt x="154" y="288"/>
                        <a:pt x="138" y="288"/>
                      </a:cubicBezTo>
                      <a:cubicBezTo>
                        <a:pt x="30" y="288"/>
                        <a:pt x="30" y="288"/>
                        <a:pt x="30" y="288"/>
                      </a:cubicBezTo>
                      <a:cubicBezTo>
                        <a:pt x="13" y="288"/>
                        <a:pt x="0" y="274"/>
                        <a:pt x="0" y="258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3"/>
                        <a:pt x="13" y="0"/>
                        <a:pt x="30" y="0"/>
                      </a:cubicBezTo>
                      <a:close/>
                      <a:moveTo>
                        <a:pt x="138" y="276"/>
                      </a:moveTo>
                      <a:cubicBezTo>
                        <a:pt x="148" y="276"/>
                        <a:pt x="156" y="268"/>
                        <a:pt x="156" y="258"/>
                      </a:cubicBezTo>
                      <a:cubicBezTo>
                        <a:pt x="156" y="30"/>
                        <a:pt x="156" y="30"/>
                        <a:pt x="156" y="30"/>
                      </a:cubicBezTo>
                      <a:cubicBezTo>
                        <a:pt x="156" y="20"/>
                        <a:pt x="148" y="12"/>
                        <a:pt x="138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0" y="12"/>
                        <a:pt x="12" y="20"/>
                        <a:pt x="12" y="30"/>
                      </a:cubicBezTo>
                      <a:cubicBezTo>
                        <a:pt x="12" y="258"/>
                        <a:pt x="12" y="258"/>
                        <a:pt x="12" y="258"/>
                      </a:cubicBezTo>
                      <a:cubicBezTo>
                        <a:pt x="12" y="268"/>
                        <a:pt x="20" y="276"/>
                        <a:pt x="30" y="276"/>
                      </a:cubicBezTo>
                      <a:lnTo>
                        <a:pt x="138" y="2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30" name="Freeform 134">
                  <a:extLst>
                    <a:ext uri="{FF2B5EF4-FFF2-40B4-BE49-F238E27FC236}">
                      <a16:creationId xmlns:a16="http://schemas.microsoft.com/office/drawing/2014/main" id="{CE93D5DB-47FE-08B9-0162-CA2635C56E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1" y="2079"/>
                  <a:ext cx="249" cy="18"/>
                </a:xfrm>
                <a:custGeom>
                  <a:avLst/>
                  <a:gdLst>
                    <a:gd name="T0" fmla="*/ 6 w 168"/>
                    <a:gd name="T1" fmla="*/ 0 h 12"/>
                    <a:gd name="T2" fmla="*/ 162 w 168"/>
                    <a:gd name="T3" fmla="*/ 0 h 12"/>
                    <a:gd name="T4" fmla="*/ 168 w 168"/>
                    <a:gd name="T5" fmla="*/ 6 h 12"/>
                    <a:gd name="T6" fmla="*/ 162 w 168"/>
                    <a:gd name="T7" fmla="*/ 12 h 12"/>
                    <a:gd name="T8" fmla="*/ 6 w 168"/>
                    <a:gd name="T9" fmla="*/ 12 h 12"/>
                    <a:gd name="T10" fmla="*/ 0 w 168"/>
                    <a:gd name="T11" fmla="*/ 6 h 12"/>
                    <a:gd name="T12" fmla="*/ 6 w 168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8" h="12">
                      <a:moveTo>
                        <a:pt x="6" y="0"/>
                      </a:moveTo>
                      <a:cubicBezTo>
                        <a:pt x="162" y="0"/>
                        <a:pt x="162" y="0"/>
                        <a:pt x="162" y="0"/>
                      </a:cubicBezTo>
                      <a:cubicBezTo>
                        <a:pt x="165" y="0"/>
                        <a:pt x="168" y="3"/>
                        <a:pt x="168" y="6"/>
                      </a:cubicBezTo>
                      <a:cubicBezTo>
                        <a:pt x="168" y="9"/>
                        <a:pt x="165" y="12"/>
                        <a:pt x="162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31" name="Freeform 135">
                  <a:extLst>
                    <a:ext uri="{FF2B5EF4-FFF2-40B4-BE49-F238E27FC236}">
                      <a16:creationId xmlns:a16="http://schemas.microsoft.com/office/drawing/2014/main" id="{C19991F9-C500-6E83-BEF0-9D9C87A47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1" y="1812"/>
                  <a:ext cx="249" cy="18"/>
                </a:xfrm>
                <a:custGeom>
                  <a:avLst/>
                  <a:gdLst>
                    <a:gd name="T0" fmla="*/ 6 w 168"/>
                    <a:gd name="T1" fmla="*/ 0 h 12"/>
                    <a:gd name="T2" fmla="*/ 162 w 168"/>
                    <a:gd name="T3" fmla="*/ 0 h 12"/>
                    <a:gd name="T4" fmla="*/ 168 w 168"/>
                    <a:gd name="T5" fmla="*/ 6 h 12"/>
                    <a:gd name="T6" fmla="*/ 162 w 168"/>
                    <a:gd name="T7" fmla="*/ 12 h 12"/>
                    <a:gd name="T8" fmla="*/ 6 w 168"/>
                    <a:gd name="T9" fmla="*/ 12 h 12"/>
                    <a:gd name="T10" fmla="*/ 0 w 168"/>
                    <a:gd name="T11" fmla="*/ 6 h 12"/>
                    <a:gd name="T12" fmla="*/ 6 w 168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8" h="12">
                      <a:moveTo>
                        <a:pt x="6" y="0"/>
                      </a:moveTo>
                      <a:cubicBezTo>
                        <a:pt x="162" y="0"/>
                        <a:pt x="162" y="0"/>
                        <a:pt x="162" y="0"/>
                      </a:cubicBezTo>
                      <a:cubicBezTo>
                        <a:pt x="165" y="0"/>
                        <a:pt x="168" y="3"/>
                        <a:pt x="168" y="6"/>
                      </a:cubicBezTo>
                      <a:cubicBezTo>
                        <a:pt x="168" y="9"/>
                        <a:pt x="165" y="12"/>
                        <a:pt x="162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132" name="Oval 136">
                  <a:extLst>
                    <a:ext uri="{FF2B5EF4-FFF2-40B4-BE49-F238E27FC236}">
                      <a16:creationId xmlns:a16="http://schemas.microsoft.com/office/drawing/2014/main" id="{4E42C7AA-3CA3-F97C-E3C9-C823A46BAA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38" y="2105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C3DA39C6-A19E-C161-3D75-C88D2F7A1464}"/>
                </a:ext>
              </a:extLst>
            </p:cNvPr>
            <p:cNvGrpSpPr/>
            <p:nvPr/>
          </p:nvGrpSpPr>
          <p:grpSpPr>
            <a:xfrm>
              <a:off x="-2005812" y="2875444"/>
              <a:ext cx="956317" cy="739608"/>
              <a:chOff x="-2005812" y="2875444"/>
              <a:chExt cx="956317" cy="73960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B64C277-9E6A-12F1-0ABB-9822F1B74CA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-2005812" y="3126576"/>
                <a:ext cx="369079" cy="322188"/>
                <a:chOff x="-1809750" y="5561443"/>
                <a:chExt cx="522697" cy="492636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BE77AA42-07A8-A258-C53C-33E5E5BEF6B7}"/>
                    </a:ext>
                  </a:extLst>
                </p:cNvPr>
                <p:cNvGrpSpPr/>
                <p:nvPr/>
              </p:nvGrpSpPr>
              <p:grpSpPr>
                <a:xfrm>
                  <a:off x="-1809750" y="5586077"/>
                  <a:ext cx="283612" cy="429322"/>
                  <a:chOff x="3477163" y="3364681"/>
                  <a:chExt cx="283612" cy="429322"/>
                </a:xfrm>
              </p:grpSpPr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0280FFB1-1F00-D257-47C1-ADD5A179812D}"/>
                      </a:ext>
                    </a:extLst>
                  </p:cNvPr>
                  <p:cNvGrpSpPr/>
                  <p:nvPr/>
                </p:nvGrpSpPr>
                <p:grpSpPr>
                  <a:xfrm>
                    <a:off x="3477163" y="3364681"/>
                    <a:ext cx="283612" cy="429322"/>
                    <a:chOff x="-1135157" y="5250229"/>
                    <a:chExt cx="238419" cy="429322"/>
                  </a:xfrm>
                </p:grpSpPr>
                <p:sp>
                  <p:nvSpPr>
                    <p:cNvPr id="49" name="四角形: 角を丸くする 48">
                      <a:extLst>
                        <a:ext uri="{FF2B5EF4-FFF2-40B4-BE49-F238E27FC236}">
                          <a16:creationId xmlns:a16="http://schemas.microsoft.com/office/drawing/2014/main" id="{30C39E25-1D53-0F8D-8CE2-239DC8AC61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135156" y="5307660"/>
                      <a:ext cx="238418" cy="371891"/>
                    </a:xfrm>
                    <a:prstGeom prst="roundRect">
                      <a:avLst/>
                    </a:prstGeom>
                    <a:solidFill>
                      <a:schemeClr val="tx2"/>
                    </a:solidFill>
                    <a:ln w="6350" algn="ctr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93600" tIns="46800" rIns="93600" bIns="46800" rtlCol="0" anchor="ctr">
                      <a:noAutofit/>
                    </a:bodyPr>
                    <a:lstStyle/>
                    <a:p>
                      <a:pPr marL="0" marR="0" indent="0" algn="ctr" defTabSz="914400" latinLnBrk="0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>
                        <a:latin typeface="ＭＳ Ｐゴシック" charset="-128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" name="楕円 49">
                      <a:extLst>
                        <a:ext uri="{FF2B5EF4-FFF2-40B4-BE49-F238E27FC236}">
                          <a16:creationId xmlns:a16="http://schemas.microsoft.com/office/drawing/2014/main" id="{E27C3659-BDEB-ADEF-3EFD-11259D4A93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135157" y="5267078"/>
                      <a:ext cx="238417" cy="157075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6350" algn="ctr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93600" tIns="46800" rIns="93600" bIns="46800" rtlCol="0" anchor="ctr">
                      <a:noAutofit/>
                    </a:bodyPr>
                    <a:lstStyle/>
                    <a:p>
                      <a:pPr marL="0" marR="0" indent="0" algn="ctr" defTabSz="914400" latinLnBrk="0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>
                        <a:latin typeface="ＭＳ Ｐゴシック" charset="-128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" name="正方形/長方形 50">
                      <a:extLst>
                        <a:ext uri="{FF2B5EF4-FFF2-40B4-BE49-F238E27FC236}">
                          <a16:creationId xmlns:a16="http://schemas.microsoft.com/office/drawing/2014/main" id="{32A50622-4239-9F7E-47DB-7F8B256667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2791" y="5250229"/>
                      <a:ext cx="36000" cy="36000"/>
                    </a:xfrm>
                    <a:prstGeom prst="rect">
                      <a:avLst/>
                    </a:prstGeom>
                    <a:solidFill>
                      <a:schemeClr val="tx2"/>
                    </a:solidFill>
                    <a:ln w="6350" algn="ctr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93600" tIns="46800" rIns="93600" bIns="46800" rtlCol="0" anchor="ctr">
                      <a:noAutofit/>
                    </a:bodyPr>
                    <a:lstStyle/>
                    <a:p>
                      <a:pPr marL="0" marR="0" indent="0" algn="ctr" defTabSz="914400" latinLnBrk="0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>
                        <a:latin typeface="ＭＳ Ｐゴシック" charset="-128"/>
                        <a:ea typeface="ＭＳ Ｐゴシック" charset="-128"/>
                      </a:endParaRPr>
                    </a:p>
                  </p:txBody>
                </p:sp>
              </p:grpSp>
              <p:cxnSp>
                <p:nvCxnSpPr>
                  <p:cNvPr id="41" name="直線コネクタ 40">
                    <a:extLst>
                      <a:ext uri="{FF2B5EF4-FFF2-40B4-BE49-F238E27FC236}">
                        <a16:creationId xmlns:a16="http://schemas.microsoft.com/office/drawing/2014/main" id="{605CDB7F-BAC2-7666-3F57-118E9B3054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514808" y="3742267"/>
                    <a:ext cx="216000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B2388AA2-5608-B86C-F523-658D74C856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2713" y="3666072"/>
                    <a:ext cx="36000" cy="36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40CFE63-F976-C58D-7C95-797B3B8F5325}"/>
                    </a:ext>
                  </a:extLst>
                </p:cNvPr>
                <p:cNvSpPr/>
                <p:nvPr/>
              </p:nvSpPr>
              <p:spPr bwMode="auto">
                <a:xfrm>
                  <a:off x="-1699876" y="5561443"/>
                  <a:ext cx="412823" cy="492636"/>
                </a:xfrm>
                <a:custGeom>
                  <a:avLst/>
                  <a:gdLst>
                    <a:gd name="connsiteX0" fmla="*/ 0 w 1695450"/>
                    <a:gd name="connsiteY0" fmla="*/ 259518 h 2231193"/>
                    <a:gd name="connsiteX1" fmla="*/ 428625 w 1695450"/>
                    <a:gd name="connsiteY1" fmla="*/ 2343 h 2231193"/>
                    <a:gd name="connsiteX2" fmla="*/ 904875 w 1695450"/>
                    <a:gd name="connsiteY2" fmla="*/ 392868 h 2231193"/>
                    <a:gd name="connsiteX3" fmla="*/ 914400 w 1695450"/>
                    <a:gd name="connsiteY3" fmla="*/ 1602543 h 2231193"/>
                    <a:gd name="connsiteX4" fmla="*/ 1123950 w 1695450"/>
                    <a:gd name="connsiteY4" fmla="*/ 2040693 h 2231193"/>
                    <a:gd name="connsiteX5" fmla="*/ 1695450 w 1695450"/>
                    <a:gd name="connsiteY5" fmla="*/ 2231193 h 2231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95450" h="2231193">
                      <a:moveTo>
                        <a:pt x="0" y="259518"/>
                      </a:moveTo>
                      <a:cubicBezTo>
                        <a:pt x="138906" y="119818"/>
                        <a:pt x="277812" y="-19882"/>
                        <a:pt x="428625" y="2343"/>
                      </a:cubicBezTo>
                      <a:cubicBezTo>
                        <a:pt x="579438" y="24568"/>
                        <a:pt x="823913" y="126168"/>
                        <a:pt x="904875" y="392868"/>
                      </a:cubicBezTo>
                      <a:cubicBezTo>
                        <a:pt x="985837" y="659568"/>
                        <a:pt x="877888" y="1327906"/>
                        <a:pt x="914400" y="1602543"/>
                      </a:cubicBezTo>
                      <a:cubicBezTo>
                        <a:pt x="950912" y="1877180"/>
                        <a:pt x="993775" y="1935918"/>
                        <a:pt x="1123950" y="2040693"/>
                      </a:cubicBezTo>
                      <a:cubicBezTo>
                        <a:pt x="1254125" y="2145468"/>
                        <a:pt x="1474787" y="2188330"/>
                        <a:pt x="1695450" y="2231193"/>
                      </a:cubicBezTo>
                    </a:path>
                  </a:pathLst>
                </a:custGeom>
                <a:noFill/>
                <a:ln w="12700" algn="ctr">
                  <a:solidFill>
                    <a:srgbClr val="002060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93600" tIns="46800" rIns="93600" bIns="468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pic>
            <p:nvPicPr>
              <p:cNvPr id="133" name="グラフィックス 19" descr="ノート PC">
                <a:extLst>
                  <a:ext uri="{FF2B5EF4-FFF2-40B4-BE49-F238E27FC236}">
                    <a16:creationId xmlns:a16="http://schemas.microsoft.com/office/drawing/2014/main" id="{0B956CD8-B9D1-2162-F546-F814EAA4C3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-1679079" y="2875444"/>
                <a:ext cx="629584" cy="739608"/>
              </a:xfrm>
              <a:prstGeom prst="rect">
                <a:avLst/>
              </a:prstGeom>
            </p:spPr>
          </p:pic>
        </p:grp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D5FE85-A71E-7C92-BEC6-7543DD753BD8}"/>
              </a:ext>
            </a:extLst>
          </p:cNvPr>
          <p:cNvSpPr txBox="1"/>
          <p:nvPr/>
        </p:nvSpPr>
        <p:spPr>
          <a:xfrm>
            <a:off x="0" y="827998"/>
            <a:ext cx="9905999" cy="1268426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</a:rPr>
              <a:t>オンライン資格確認（資格確認限定型：簡素な資格確認の仕組み）とは、マイナンバーカードを用いて　利用者の資格情報のみを取得できる仕組みです（利用者の診療情報等は取得しません）。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実施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</a:rPr>
              <a:t>機関が配信する専用のアプリ（マイナ資格確認アプリ）を、事前に利用申請したパソコンやスマートフォン、タブ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レットに登録（インストール）して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</a:rPr>
              <a:t>いただき、必要に応じて市販の汎用カードリーダーと組み合わせることにより、</a:t>
            </a: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マイナンバーカードを読み取ってオンライン資格確認を行うことが可能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</a:rPr>
              <a:t>となります。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C802E2F-CAF3-B3FF-17C0-59772223057C}"/>
              </a:ext>
            </a:extLst>
          </p:cNvPr>
          <p:cNvSpPr/>
          <p:nvPr/>
        </p:nvSpPr>
        <p:spPr>
          <a:xfrm>
            <a:off x="1756440" y="4893053"/>
            <a:ext cx="176963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779173" rtl="0" eaLnBrk="0" fontAlgn="base" latinLnBrk="0" hangingPunct="0">
              <a:lnSpc>
                <a:spcPct val="100000"/>
              </a:lnSpc>
              <a:spcBef>
                <a:spcPts val="256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000" b="1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基本的に</a:t>
            </a:r>
            <a:r>
              <a:rPr kumimoji="0" lang="ja-JP" alt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マイナンバーカードは預からない</a:t>
            </a:r>
          </a:p>
        </p:txBody>
      </p:sp>
    </p:spTree>
    <p:extLst>
      <p:ext uri="{BB962C8B-B14F-4D97-AF65-F5344CB8AC3E}">
        <p14:creationId xmlns:p14="http://schemas.microsoft.com/office/powerpoint/2010/main" val="32696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F7F96-9BA7-4728-B611-215577D8F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09" y="-1"/>
            <a:ext cx="12704267" cy="827999"/>
          </a:xfrm>
        </p:spPr>
        <p:txBody>
          <a:bodyPr>
            <a:normAutofit/>
          </a:bodyPr>
          <a:lstStyle/>
          <a:p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（参考）既存型と資格確認限定型の違い</a:t>
            </a:r>
          </a:p>
        </p:txBody>
      </p:sp>
      <p:sp>
        <p:nvSpPr>
          <p:cNvPr id="7" name="テキスト プレースホルダー 2">
            <a:extLst>
              <a:ext uri="{FF2B5EF4-FFF2-40B4-BE49-F238E27FC236}">
                <a16:creationId xmlns:a16="http://schemas.microsoft.com/office/drawing/2014/main" id="{000A10B9-4003-417C-83EE-D6FE980FF540}"/>
              </a:ext>
            </a:extLst>
          </p:cNvPr>
          <p:cNvSpPr txBox="1">
            <a:spLocks/>
          </p:cNvSpPr>
          <p:nvPr/>
        </p:nvSpPr>
        <p:spPr>
          <a:xfrm>
            <a:off x="0" y="764704"/>
            <a:ext cx="9906000" cy="1044000"/>
          </a:xfrm>
          <a:solidFill>
            <a:schemeClr val="bg2"/>
          </a:solidFill>
          <a:ln>
            <a:noFill/>
          </a:ln>
        </p:spPr>
        <p:txBody>
          <a:bodyPr vert="horz" wrap="square" lIns="180000" tIns="144000" rIns="144000" bIns="144000" rtlCol="0" anchor="t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105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573789" indent="-21427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+mn-ea"/>
              </a:defRPr>
            </a:lvl2pPr>
            <a:lvl3pPr marL="888064" indent="-17142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Times New Roman" pitchFamily="18" charset="0"/>
                <a:ea typeface="+mn-ea"/>
              </a:defRPr>
            </a:lvl3pPr>
            <a:lvl4pPr marL="1202338" indent="-17142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4pPr>
            <a:lvl5pPr marL="1542801" indent="-1726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5pPr>
            <a:lvl6pPr marL="1885647" indent="-171422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6pPr>
            <a:lvl7pPr marL="2228492" indent="-171422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7pPr>
            <a:lvl8pPr marL="2571336" indent="-171422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8pPr>
            <a:lvl9pPr marL="2914180" indent="-171422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Times New Roman" pitchFamily="18" charset="0"/>
                <a:ea typeface="+mn-ea"/>
              </a:defRPr>
            </a:lvl9pPr>
          </a:lstStyle>
          <a:p>
            <a:pPr marL="1440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0735BE7-A82F-7DFD-FAFA-5C7475FBB1F3}"/>
              </a:ext>
            </a:extLst>
          </p:cNvPr>
          <p:cNvSpPr txBox="1"/>
          <p:nvPr/>
        </p:nvSpPr>
        <p:spPr>
          <a:xfrm>
            <a:off x="1913555" y="2079094"/>
            <a:ext cx="20681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医療機関・薬局の</a:t>
            </a:r>
            <a:endParaRPr kumimoji="1" lang="en-US" altLang="ja-JP" sz="1400" b="1" i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lnSpc>
                <a:spcPct val="100000"/>
              </a:lnSpc>
            </a:pP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顔認証付きカードリーダー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4C3675-65E4-D2EA-1691-E24FD9A9925F}"/>
              </a:ext>
            </a:extLst>
          </p:cNvPr>
          <p:cNvSpPr/>
          <p:nvPr/>
        </p:nvSpPr>
        <p:spPr>
          <a:xfrm>
            <a:off x="1245389" y="1524423"/>
            <a:ext cx="3595492" cy="4001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D50A2E8-645B-EE65-BAB0-DFF432446759}"/>
              </a:ext>
            </a:extLst>
          </p:cNvPr>
          <p:cNvSpPr/>
          <p:nvPr/>
        </p:nvSpPr>
        <p:spPr>
          <a:xfrm>
            <a:off x="5745820" y="1524423"/>
            <a:ext cx="3595492" cy="4001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資格確認限定型（簡素な資格確認の仕組み）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5097403-F626-0B10-6226-F3F4FCE99C0C}"/>
              </a:ext>
            </a:extLst>
          </p:cNvPr>
          <p:cNvSpPr txBox="1"/>
          <p:nvPr/>
        </p:nvSpPr>
        <p:spPr>
          <a:xfrm>
            <a:off x="5544457" y="1971372"/>
            <a:ext cx="394764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医療機関・薬局の</a:t>
            </a:r>
            <a:endParaRPr kumimoji="1" lang="en-US" altLang="ja-JP" sz="1400" b="1" i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lnSpc>
                <a:spcPct val="100000"/>
              </a:lnSpc>
            </a:pP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パソコンや</a:t>
            </a:r>
            <a:r>
              <a:rPr kumimoji="1"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スマートフォン・タブレット</a:t>
            </a: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にインストールした</a:t>
            </a:r>
          </a:p>
          <a:p>
            <a:pPr algn="ctr">
              <a:lnSpc>
                <a:spcPct val="100000"/>
              </a:lnSpc>
            </a:pP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マイナ資格確認アプリ</a:t>
            </a:r>
            <a:r>
              <a:rPr kumimoji="1" lang="ja-JP" altLang="en-US" sz="1400" b="1" i="0"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endParaRPr kumimoji="1" lang="en-US" altLang="ja-JP" sz="1400" b="1" i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778D07E1-D1F0-C597-4FE9-18E77FB98E48}"/>
              </a:ext>
            </a:extLst>
          </p:cNvPr>
          <p:cNvCxnSpPr>
            <a:cxnSpLocks/>
          </p:cNvCxnSpPr>
          <p:nvPr/>
        </p:nvCxnSpPr>
        <p:spPr>
          <a:xfrm>
            <a:off x="5267176" y="2037223"/>
            <a:ext cx="0" cy="450650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0D73FE7-8218-1A77-F683-531DD2255592}"/>
              </a:ext>
            </a:extLst>
          </p:cNvPr>
          <p:cNvSpPr txBox="1"/>
          <p:nvPr/>
        </p:nvSpPr>
        <p:spPr>
          <a:xfrm>
            <a:off x="1527153" y="4173734"/>
            <a:ext cx="1580882" cy="8389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顔認証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４桁の暗証番号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目視確認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AD0F095-2C67-5A80-6754-255A8E297530}"/>
              </a:ext>
            </a:extLst>
          </p:cNvPr>
          <p:cNvSpPr txBox="1"/>
          <p:nvPr/>
        </p:nvSpPr>
        <p:spPr>
          <a:xfrm>
            <a:off x="6322054" y="4303000"/>
            <a:ext cx="1580882" cy="5804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４桁の暗証番号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目視確認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FE255BA8-786D-5131-D194-02C8E6DECD7A}"/>
              </a:ext>
            </a:extLst>
          </p:cNvPr>
          <p:cNvSpPr/>
          <p:nvPr/>
        </p:nvSpPr>
        <p:spPr>
          <a:xfrm>
            <a:off x="342900" y="2120405"/>
            <a:ext cx="891729" cy="191475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機器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7B862A6E-3186-E01C-4E2B-6FDBDFF27427}"/>
              </a:ext>
            </a:extLst>
          </p:cNvPr>
          <p:cNvSpPr/>
          <p:nvPr/>
        </p:nvSpPr>
        <p:spPr>
          <a:xfrm>
            <a:off x="340921" y="4141931"/>
            <a:ext cx="891729" cy="110655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認証</a:t>
            </a:r>
            <a:br>
              <a:rPr kumimoji="1" lang="en-US" altLang="ja-JP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方法</a:t>
            </a:r>
          </a:p>
        </p:txBody>
      </p:sp>
      <p:pic>
        <p:nvPicPr>
          <p:cNvPr id="6" name="図 5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F37E7634-57C1-4786-8198-844D44313E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13" y="2782209"/>
            <a:ext cx="1233103" cy="87184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7DB6BA-CAC5-1D09-6765-BDA03C201A6B}"/>
              </a:ext>
            </a:extLst>
          </p:cNvPr>
          <p:cNvSpPr txBox="1"/>
          <p:nvPr/>
        </p:nvSpPr>
        <p:spPr>
          <a:xfrm>
            <a:off x="1546664" y="5007544"/>
            <a:ext cx="2851512" cy="26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spcAft>
                <a:spcPts val="600"/>
              </a:spcAft>
              <a:buFont typeface="Meiryo UI" panose="020B0604030504040204" pitchFamily="50" charset="-128"/>
              <a:buChar char="※"/>
            </a:pP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患者とマイナンバーカードの顔写真を確認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D2C44F-DFB2-AFFE-3A14-365F78B8C190}"/>
              </a:ext>
            </a:extLst>
          </p:cNvPr>
          <p:cNvSpPr txBox="1"/>
          <p:nvPr/>
        </p:nvSpPr>
        <p:spPr>
          <a:xfrm>
            <a:off x="6336983" y="4874587"/>
            <a:ext cx="2851512" cy="26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spcAft>
                <a:spcPts val="600"/>
              </a:spcAft>
              <a:buFont typeface="Meiryo UI" panose="020B0604030504040204" pitchFamily="50" charset="-128"/>
              <a:buChar char="※"/>
            </a:pP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患者とマイナンバーカードの顔写真を確認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C6AF3CB-C7E9-630E-FE2D-AB2F557A284B}"/>
              </a:ext>
            </a:extLst>
          </p:cNvPr>
          <p:cNvSpPr/>
          <p:nvPr/>
        </p:nvSpPr>
        <p:spPr>
          <a:xfrm>
            <a:off x="340920" y="5355262"/>
            <a:ext cx="891729" cy="118846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endParaRPr kumimoji="1" lang="en-US" altLang="ja-JP" sz="120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2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できる内容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5006A6-F944-6C68-5C42-F7373629009C}"/>
              </a:ext>
            </a:extLst>
          </p:cNvPr>
          <p:cNvSpPr txBox="1"/>
          <p:nvPr/>
        </p:nvSpPr>
        <p:spPr>
          <a:xfrm>
            <a:off x="1527153" y="5615239"/>
            <a:ext cx="3134191" cy="5804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保険資格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診療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薬剤情報、特定健診情報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F46B7D-F47F-7F96-EAED-9D8498A30DD2}"/>
              </a:ext>
            </a:extLst>
          </p:cNvPr>
          <p:cNvSpPr txBox="1"/>
          <p:nvPr/>
        </p:nvSpPr>
        <p:spPr>
          <a:xfrm>
            <a:off x="6322054" y="5743638"/>
            <a:ext cx="1075936" cy="3218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171450" indent="-17145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保険資格</a:t>
            </a:r>
            <a:endParaRPr kumimoji="1"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8" name="Group 132">
            <a:extLst>
              <a:ext uri="{FF2B5EF4-FFF2-40B4-BE49-F238E27FC236}">
                <a16:creationId xmlns:a16="http://schemas.microsoft.com/office/drawing/2014/main" id="{1B98E0D5-038A-C298-AE9B-C342C887C79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54523" y="2905639"/>
            <a:ext cx="290408" cy="464371"/>
            <a:chOff x="6631" y="1741"/>
            <a:chExt cx="249" cy="427"/>
          </a:xfrm>
          <a:solidFill>
            <a:schemeClr val="tx2"/>
          </a:solidFill>
        </p:grpSpPr>
        <p:sp>
          <p:nvSpPr>
            <p:cNvPr id="92" name="Freeform 133">
              <a:extLst>
                <a:ext uri="{FF2B5EF4-FFF2-40B4-BE49-F238E27FC236}">
                  <a16:creationId xmlns:a16="http://schemas.microsoft.com/office/drawing/2014/main" id="{2696C829-CB6F-92CD-5A5C-89913E03F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1" y="1741"/>
              <a:ext cx="249" cy="427"/>
            </a:xfrm>
            <a:custGeom>
              <a:avLst/>
              <a:gdLst>
                <a:gd name="T0" fmla="*/ 30 w 168"/>
                <a:gd name="T1" fmla="*/ 0 h 288"/>
                <a:gd name="T2" fmla="*/ 138 w 168"/>
                <a:gd name="T3" fmla="*/ 0 h 288"/>
                <a:gd name="T4" fmla="*/ 168 w 168"/>
                <a:gd name="T5" fmla="*/ 30 h 288"/>
                <a:gd name="T6" fmla="*/ 168 w 168"/>
                <a:gd name="T7" fmla="*/ 258 h 288"/>
                <a:gd name="T8" fmla="*/ 138 w 168"/>
                <a:gd name="T9" fmla="*/ 288 h 288"/>
                <a:gd name="T10" fmla="*/ 30 w 168"/>
                <a:gd name="T11" fmla="*/ 288 h 288"/>
                <a:gd name="T12" fmla="*/ 0 w 168"/>
                <a:gd name="T13" fmla="*/ 258 h 288"/>
                <a:gd name="T14" fmla="*/ 0 w 168"/>
                <a:gd name="T15" fmla="*/ 30 h 288"/>
                <a:gd name="T16" fmla="*/ 30 w 168"/>
                <a:gd name="T17" fmla="*/ 0 h 288"/>
                <a:gd name="T18" fmla="*/ 138 w 168"/>
                <a:gd name="T19" fmla="*/ 276 h 288"/>
                <a:gd name="T20" fmla="*/ 156 w 168"/>
                <a:gd name="T21" fmla="*/ 258 h 288"/>
                <a:gd name="T22" fmla="*/ 156 w 168"/>
                <a:gd name="T23" fmla="*/ 30 h 288"/>
                <a:gd name="T24" fmla="*/ 138 w 168"/>
                <a:gd name="T25" fmla="*/ 12 h 288"/>
                <a:gd name="T26" fmla="*/ 30 w 168"/>
                <a:gd name="T27" fmla="*/ 12 h 288"/>
                <a:gd name="T28" fmla="*/ 12 w 168"/>
                <a:gd name="T29" fmla="*/ 30 h 288"/>
                <a:gd name="T30" fmla="*/ 12 w 168"/>
                <a:gd name="T31" fmla="*/ 258 h 288"/>
                <a:gd name="T32" fmla="*/ 30 w 168"/>
                <a:gd name="T33" fmla="*/ 276 h 288"/>
                <a:gd name="T34" fmla="*/ 138 w 168"/>
                <a:gd name="T35" fmla="*/ 27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288">
                  <a:moveTo>
                    <a:pt x="30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54" y="0"/>
                    <a:pt x="168" y="13"/>
                    <a:pt x="168" y="30"/>
                  </a:cubicBezTo>
                  <a:cubicBezTo>
                    <a:pt x="168" y="258"/>
                    <a:pt x="168" y="258"/>
                    <a:pt x="168" y="258"/>
                  </a:cubicBezTo>
                  <a:cubicBezTo>
                    <a:pt x="168" y="274"/>
                    <a:pt x="154" y="288"/>
                    <a:pt x="138" y="288"/>
                  </a:cubicBezTo>
                  <a:cubicBezTo>
                    <a:pt x="30" y="288"/>
                    <a:pt x="30" y="288"/>
                    <a:pt x="30" y="288"/>
                  </a:cubicBezTo>
                  <a:cubicBezTo>
                    <a:pt x="13" y="288"/>
                    <a:pt x="0" y="274"/>
                    <a:pt x="0" y="25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lose/>
                  <a:moveTo>
                    <a:pt x="138" y="276"/>
                  </a:moveTo>
                  <a:cubicBezTo>
                    <a:pt x="148" y="276"/>
                    <a:pt x="156" y="268"/>
                    <a:pt x="156" y="258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0"/>
                    <a:pt x="148" y="12"/>
                    <a:pt x="138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0" y="12"/>
                    <a:pt x="12" y="20"/>
                    <a:pt x="12" y="30"/>
                  </a:cubicBezTo>
                  <a:cubicBezTo>
                    <a:pt x="12" y="258"/>
                    <a:pt x="12" y="258"/>
                    <a:pt x="12" y="258"/>
                  </a:cubicBezTo>
                  <a:cubicBezTo>
                    <a:pt x="12" y="268"/>
                    <a:pt x="20" y="276"/>
                    <a:pt x="30" y="276"/>
                  </a:cubicBezTo>
                  <a:lnTo>
                    <a:pt x="13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3" name="Freeform 134">
              <a:extLst>
                <a:ext uri="{FF2B5EF4-FFF2-40B4-BE49-F238E27FC236}">
                  <a16:creationId xmlns:a16="http://schemas.microsoft.com/office/drawing/2014/main" id="{B10DB650-B124-3A44-C7C7-5E6CC5FA2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2079"/>
              <a:ext cx="249" cy="18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4" name="Freeform 135">
              <a:extLst>
                <a:ext uri="{FF2B5EF4-FFF2-40B4-BE49-F238E27FC236}">
                  <a16:creationId xmlns:a16="http://schemas.microsoft.com/office/drawing/2014/main" id="{38C756C1-F26B-E968-1F8F-0BEFE3AF9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1812"/>
              <a:ext cx="249" cy="18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5" name="Oval 136">
              <a:extLst>
                <a:ext uri="{FF2B5EF4-FFF2-40B4-BE49-F238E27FC236}">
                  <a16:creationId xmlns:a16="http://schemas.microsoft.com/office/drawing/2014/main" id="{F08F422B-1553-89D7-1895-6BDF28786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" y="2105"/>
              <a:ext cx="35" cy="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BF631E1-4BFE-8551-892F-5A75FB37E19C}"/>
              </a:ext>
            </a:extLst>
          </p:cNvPr>
          <p:cNvGrpSpPr/>
          <p:nvPr/>
        </p:nvGrpSpPr>
        <p:grpSpPr>
          <a:xfrm>
            <a:off x="8316180" y="2796004"/>
            <a:ext cx="828147" cy="574006"/>
            <a:chOff x="-245125" y="2936022"/>
            <a:chExt cx="740902" cy="55073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60CECB1-BFCB-468E-B8BC-C60A3BE64386}"/>
                </a:ext>
              </a:extLst>
            </p:cNvPr>
            <p:cNvGrpSpPr/>
            <p:nvPr/>
          </p:nvGrpSpPr>
          <p:grpSpPr>
            <a:xfrm>
              <a:off x="-245125" y="3097171"/>
              <a:ext cx="186056" cy="260865"/>
              <a:chOff x="3477163" y="3364681"/>
              <a:chExt cx="283612" cy="429322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8EF3FA-679D-3E09-9708-82E5F7C66BB1}"/>
                  </a:ext>
                </a:extLst>
              </p:cNvPr>
              <p:cNvGrpSpPr/>
              <p:nvPr/>
            </p:nvGrpSpPr>
            <p:grpSpPr>
              <a:xfrm>
                <a:off x="3477163" y="3364681"/>
                <a:ext cx="283612" cy="429322"/>
                <a:chOff x="-1135157" y="5250229"/>
                <a:chExt cx="238419" cy="429322"/>
              </a:xfrm>
            </p:grpSpPr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8340D6AB-15AA-E54A-8BD9-40F111B26661}"/>
                    </a:ext>
                  </a:extLst>
                </p:cNvPr>
                <p:cNvSpPr/>
                <p:nvPr/>
              </p:nvSpPr>
              <p:spPr bwMode="auto">
                <a:xfrm>
                  <a:off x="-1135156" y="5307660"/>
                  <a:ext cx="238418" cy="371891"/>
                </a:xfrm>
                <a:prstGeom prst="roundRect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ＭＳ Ｐゴシック" charset="-128"/>
                    <a:ea typeface="ＭＳ Ｐゴシック" charset="-128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85D27A68-42F4-6E4E-F695-9BE39FD499F1}"/>
                    </a:ext>
                  </a:extLst>
                </p:cNvPr>
                <p:cNvSpPr/>
                <p:nvPr/>
              </p:nvSpPr>
              <p:spPr bwMode="auto">
                <a:xfrm>
                  <a:off x="-1135157" y="5267078"/>
                  <a:ext cx="238417" cy="157075"/>
                </a:xfrm>
                <a:prstGeom prst="ellipse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ＭＳ Ｐゴシック" charset="-128"/>
                    <a:ea typeface="ＭＳ Ｐゴシック" charset="-128"/>
                  </a:endParaRPr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8F78DB08-80A4-5746-E696-C77124A9F655}"/>
                    </a:ext>
                  </a:extLst>
                </p:cNvPr>
                <p:cNvSpPr/>
                <p:nvPr/>
              </p:nvSpPr>
              <p:spPr bwMode="auto">
                <a:xfrm>
                  <a:off x="-1042791" y="5250229"/>
                  <a:ext cx="36000" cy="36000"/>
                </a:xfrm>
                <a:prstGeom prst="rect">
                  <a:avLst/>
                </a:prstGeom>
                <a:solidFill>
                  <a:schemeClr val="tx2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ＭＳ Ｐゴシック" charset="-128"/>
                    <a:ea typeface="ＭＳ Ｐゴシック" charset="-128"/>
                  </a:endParaRPr>
                </a:p>
              </p:txBody>
            </p:sp>
          </p:grp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43DADE27-A59F-855F-FE75-E58B2C3489A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514808" y="3742267"/>
                <a:ext cx="2160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12CF57CC-F7DD-1D07-75B0-187ABF100FFD}"/>
                  </a:ext>
                </a:extLst>
              </p:cNvPr>
              <p:cNvSpPr/>
              <p:nvPr/>
            </p:nvSpPr>
            <p:spPr bwMode="auto">
              <a:xfrm>
                <a:off x="3652713" y="3666072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6350" algn="ctr">
                <a:noFill/>
                <a:miter lim="800000"/>
                <a:headEnd/>
                <a:tailEnd/>
              </a:ln>
              <a:effectLst/>
            </p:spPr>
            <p:txBody>
              <a:bodyPr wrap="none" lIns="93600" tIns="46800" rIns="93600" bIns="46800" rtlCol="0" anchor="ctr">
                <a:noAutofit/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kumimoji="1" lang="ja-JP" altLang="en-US" sz="1400">
                  <a:latin typeface="ＭＳ Ｐゴシック" charset="-128"/>
                  <a:ea typeface="ＭＳ Ｐゴシック" charset="-128"/>
                </a:endParaRPr>
              </a:p>
            </p:txBody>
          </p:sp>
        </p:grpSp>
        <p:grpSp>
          <p:nvGrpSpPr>
            <p:cNvPr id="81" name="Group 132">
              <a:extLst>
                <a:ext uri="{FF2B5EF4-FFF2-40B4-BE49-F238E27FC236}">
                  <a16:creationId xmlns:a16="http://schemas.microsoft.com/office/drawing/2014/main" id="{DAA881DB-CEB6-C264-FF76-440770DA9EE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6332" y="2936022"/>
              <a:ext cx="512109" cy="550734"/>
              <a:chOff x="6631" y="1741"/>
              <a:chExt cx="249" cy="427"/>
            </a:xfrm>
            <a:solidFill>
              <a:schemeClr val="tx2"/>
            </a:solidFill>
          </p:grpSpPr>
          <p:sp>
            <p:nvSpPr>
              <p:cNvPr id="82" name="Freeform 133">
                <a:extLst>
                  <a:ext uri="{FF2B5EF4-FFF2-40B4-BE49-F238E27FC236}">
                    <a16:creationId xmlns:a16="http://schemas.microsoft.com/office/drawing/2014/main" id="{DBA656C8-258A-2FD9-CEB1-617FE320FC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31" y="1741"/>
                <a:ext cx="249" cy="427"/>
              </a:xfrm>
              <a:custGeom>
                <a:avLst/>
                <a:gdLst>
                  <a:gd name="T0" fmla="*/ 30 w 168"/>
                  <a:gd name="T1" fmla="*/ 0 h 288"/>
                  <a:gd name="T2" fmla="*/ 138 w 168"/>
                  <a:gd name="T3" fmla="*/ 0 h 288"/>
                  <a:gd name="T4" fmla="*/ 168 w 168"/>
                  <a:gd name="T5" fmla="*/ 30 h 288"/>
                  <a:gd name="T6" fmla="*/ 168 w 168"/>
                  <a:gd name="T7" fmla="*/ 258 h 288"/>
                  <a:gd name="T8" fmla="*/ 138 w 168"/>
                  <a:gd name="T9" fmla="*/ 288 h 288"/>
                  <a:gd name="T10" fmla="*/ 30 w 168"/>
                  <a:gd name="T11" fmla="*/ 288 h 288"/>
                  <a:gd name="T12" fmla="*/ 0 w 168"/>
                  <a:gd name="T13" fmla="*/ 258 h 288"/>
                  <a:gd name="T14" fmla="*/ 0 w 168"/>
                  <a:gd name="T15" fmla="*/ 30 h 288"/>
                  <a:gd name="T16" fmla="*/ 30 w 168"/>
                  <a:gd name="T17" fmla="*/ 0 h 288"/>
                  <a:gd name="T18" fmla="*/ 138 w 168"/>
                  <a:gd name="T19" fmla="*/ 276 h 288"/>
                  <a:gd name="T20" fmla="*/ 156 w 168"/>
                  <a:gd name="T21" fmla="*/ 258 h 288"/>
                  <a:gd name="T22" fmla="*/ 156 w 168"/>
                  <a:gd name="T23" fmla="*/ 30 h 288"/>
                  <a:gd name="T24" fmla="*/ 138 w 168"/>
                  <a:gd name="T25" fmla="*/ 12 h 288"/>
                  <a:gd name="T26" fmla="*/ 30 w 168"/>
                  <a:gd name="T27" fmla="*/ 12 h 288"/>
                  <a:gd name="T28" fmla="*/ 12 w 168"/>
                  <a:gd name="T29" fmla="*/ 30 h 288"/>
                  <a:gd name="T30" fmla="*/ 12 w 168"/>
                  <a:gd name="T31" fmla="*/ 258 h 288"/>
                  <a:gd name="T32" fmla="*/ 30 w 168"/>
                  <a:gd name="T33" fmla="*/ 276 h 288"/>
                  <a:gd name="T34" fmla="*/ 138 w 168"/>
                  <a:gd name="T35" fmla="*/ 2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8" h="288">
                    <a:moveTo>
                      <a:pt x="30" y="0"/>
                    </a:moveTo>
                    <a:cubicBezTo>
                      <a:pt x="138" y="0"/>
                      <a:pt x="138" y="0"/>
                      <a:pt x="138" y="0"/>
                    </a:cubicBezTo>
                    <a:cubicBezTo>
                      <a:pt x="154" y="0"/>
                      <a:pt x="168" y="13"/>
                      <a:pt x="168" y="30"/>
                    </a:cubicBezTo>
                    <a:cubicBezTo>
                      <a:pt x="168" y="258"/>
                      <a:pt x="168" y="258"/>
                      <a:pt x="168" y="258"/>
                    </a:cubicBezTo>
                    <a:cubicBezTo>
                      <a:pt x="168" y="274"/>
                      <a:pt x="154" y="288"/>
                      <a:pt x="138" y="288"/>
                    </a:cubicBezTo>
                    <a:cubicBezTo>
                      <a:pt x="30" y="288"/>
                      <a:pt x="30" y="288"/>
                      <a:pt x="30" y="288"/>
                    </a:cubicBezTo>
                    <a:cubicBezTo>
                      <a:pt x="13" y="288"/>
                      <a:pt x="0" y="274"/>
                      <a:pt x="0" y="25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lose/>
                    <a:moveTo>
                      <a:pt x="138" y="276"/>
                    </a:moveTo>
                    <a:cubicBezTo>
                      <a:pt x="148" y="276"/>
                      <a:pt x="156" y="268"/>
                      <a:pt x="156" y="258"/>
                    </a:cubicBezTo>
                    <a:cubicBezTo>
                      <a:pt x="156" y="30"/>
                      <a:pt x="156" y="30"/>
                      <a:pt x="156" y="30"/>
                    </a:cubicBezTo>
                    <a:cubicBezTo>
                      <a:pt x="156" y="20"/>
                      <a:pt x="148" y="12"/>
                      <a:pt x="138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0" y="12"/>
                      <a:pt x="12" y="20"/>
                      <a:pt x="12" y="30"/>
                    </a:cubicBezTo>
                    <a:cubicBezTo>
                      <a:pt x="12" y="258"/>
                      <a:pt x="12" y="258"/>
                      <a:pt x="12" y="258"/>
                    </a:cubicBezTo>
                    <a:cubicBezTo>
                      <a:pt x="12" y="268"/>
                      <a:pt x="20" y="276"/>
                      <a:pt x="30" y="276"/>
                    </a:cubicBezTo>
                    <a:lnTo>
                      <a:pt x="13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endParaRPr>
              </a:p>
            </p:txBody>
          </p:sp>
          <p:sp>
            <p:nvSpPr>
              <p:cNvPr id="83" name="Freeform 134">
                <a:extLst>
                  <a:ext uri="{FF2B5EF4-FFF2-40B4-BE49-F238E27FC236}">
                    <a16:creationId xmlns:a16="http://schemas.microsoft.com/office/drawing/2014/main" id="{013773BB-3C80-6D5B-F885-6E8536372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2079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endParaRPr>
              </a:p>
            </p:txBody>
          </p:sp>
          <p:sp>
            <p:nvSpPr>
              <p:cNvPr id="84" name="Freeform 135">
                <a:extLst>
                  <a:ext uri="{FF2B5EF4-FFF2-40B4-BE49-F238E27FC236}">
                    <a16:creationId xmlns:a16="http://schemas.microsoft.com/office/drawing/2014/main" id="{2A1C1B6C-223B-BBE1-502C-41196CD4D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1812"/>
                <a:ext cx="249" cy="18"/>
              </a:xfrm>
              <a:custGeom>
                <a:avLst/>
                <a:gdLst>
                  <a:gd name="T0" fmla="*/ 6 w 168"/>
                  <a:gd name="T1" fmla="*/ 0 h 12"/>
                  <a:gd name="T2" fmla="*/ 162 w 168"/>
                  <a:gd name="T3" fmla="*/ 0 h 12"/>
                  <a:gd name="T4" fmla="*/ 168 w 168"/>
                  <a:gd name="T5" fmla="*/ 6 h 12"/>
                  <a:gd name="T6" fmla="*/ 162 w 168"/>
                  <a:gd name="T7" fmla="*/ 12 h 12"/>
                  <a:gd name="T8" fmla="*/ 6 w 168"/>
                  <a:gd name="T9" fmla="*/ 12 h 12"/>
                  <a:gd name="T10" fmla="*/ 0 w 168"/>
                  <a:gd name="T11" fmla="*/ 6 h 12"/>
                  <a:gd name="T12" fmla="*/ 6 w 16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2">
                    <a:moveTo>
                      <a:pt x="6" y="0"/>
                    </a:move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8" y="3"/>
                      <a:pt x="168" y="6"/>
                    </a:cubicBezTo>
                    <a:cubicBezTo>
                      <a:pt x="168" y="9"/>
                      <a:pt x="165" y="12"/>
                      <a:pt x="162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endParaRPr>
              </a:p>
            </p:txBody>
          </p:sp>
          <p:sp>
            <p:nvSpPr>
              <p:cNvPr id="85" name="Oval 136">
                <a:extLst>
                  <a:ext uri="{FF2B5EF4-FFF2-40B4-BE49-F238E27FC236}">
                    <a16:creationId xmlns:a16="http://schemas.microsoft.com/office/drawing/2014/main" id="{146134CD-A147-932F-1076-958F033D3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" y="210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A18C903-1F2D-ED10-AF74-9C5ED0AF7724}"/>
              </a:ext>
            </a:extLst>
          </p:cNvPr>
          <p:cNvGrpSpPr/>
          <p:nvPr/>
        </p:nvGrpSpPr>
        <p:grpSpPr>
          <a:xfrm>
            <a:off x="5969738" y="2710036"/>
            <a:ext cx="1068926" cy="770860"/>
            <a:chOff x="-2005812" y="2875444"/>
            <a:chExt cx="956317" cy="739608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354CCCF-51E6-29DD-C193-49F9EE8E6F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005812" y="3126576"/>
              <a:ext cx="369079" cy="322188"/>
              <a:chOff x="-1809750" y="5561443"/>
              <a:chExt cx="522697" cy="492636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B123A6-2584-F338-1C0C-0BF21C6276BB}"/>
                  </a:ext>
                </a:extLst>
              </p:cNvPr>
              <p:cNvGrpSpPr/>
              <p:nvPr/>
            </p:nvGrpSpPr>
            <p:grpSpPr>
              <a:xfrm>
                <a:off x="-1809750" y="5586077"/>
                <a:ext cx="283612" cy="429322"/>
                <a:chOff x="3477163" y="3364681"/>
                <a:chExt cx="283612" cy="429322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EBEADB6-208B-2EFF-3D79-DC7515B708D1}"/>
                    </a:ext>
                  </a:extLst>
                </p:cNvPr>
                <p:cNvGrpSpPr/>
                <p:nvPr/>
              </p:nvGrpSpPr>
              <p:grpSpPr>
                <a:xfrm>
                  <a:off x="3477163" y="3364681"/>
                  <a:ext cx="283612" cy="429322"/>
                  <a:chOff x="-1135157" y="5250229"/>
                  <a:chExt cx="238419" cy="429322"/>
                </a:xfrm>
              </p:grpSpPr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5BAD11D2-4E63-EDF1-34AE-FD1B84F2B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6" y="5307660"/>
                    <a:ext cx="238418" cy="371891"/>
                  </a:xfrm>
                  <a:prstGeom prst="round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A8B4AA33-ECC6-1083-175B-04B3BCEA09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135157" y="5267078"/>
                    <a:ext cx="238417" cy="157075"/>
                  </a:xfrm>
                  <a:prstGeom prst="ellipse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正方形/長方形 78">
                    <a:extLst>
                      <a:ext uri="{FF2B5EF4-FFF2-40B4-BE49-F238E27FC236}">
                        <a16:creationId xmlns:a16="http://schemas.microsoft.com/office/drawing/2014/main" id="{E8D52564-5223-D9CF-8E85-8BC54F2CB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2791" y="5250229"/>
                    <a:ext cx="36000" cy="36000"/>
                  </a:xfrm>
                  <a:prstGeom prst="rect">
                    <a:avLst/>
                  </a:prstGeom>
                  <a:solidFill>
                    <a:schemeClr val="tx2"/>
                  </a:solidFill>
                  <a:ln w="6350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3600" tIns="46800" rIns="93600" bIns="46800" rtlCol="0" anchor="ctr">
                    <a:noAutofit/>
                  </a:bodyPr>
                  <a:lstStyle/>
                  <a:p>
                    <a:pPr marL="0" marR="0" indent="0" algn="ctr" defTabSz="914400" latinLnBrk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400">
                      <a:latin typeface="ＭＳ Ｐゴシック" charset="-128"/>
                      <a:ea typeface="ＭＳ Ｐゴシック" charset="-128"/>
                    </a:endParaRPr>
                  </a:p>
                </p:txBody>
              </p:sp>
            </p:grp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C8F85901-AE2C-59EB-7C7D-02FDBA15CFB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514808" y="3742267"/>
                  <a:ext cx="216000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FE491C2B-4FF2-3886-0F0A-00BD3F07A358}"/>
                    </a:ext>
                  </a:extLst>
                </p:cNvPr>
                <p:cNvSpPr/>
                <p:nvPr/>
              </p:nvSpPr>
              <p:spPr bwMode="auto">
                <a:xfrm>
                  <a:off x="3652713" y="3666072"/>
                  <a:ext cx="36000" cy="36000"/>
                </a:xfrm>
                <a:prstGeom prst="ellipse">
                  <a:avLst/>
                </a:prstGeom>
                <a:solidFill>
                  <a:schemeClr val="bg1"/>
                </a:solidFill>
                <a:ln w="635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3600" tIns="46800" rIns="93600" bIns="46800" rtlCol="0" anchor="ctr">
                  <a:noAutofit/>
                </a:bodyPr>
                <a:lstStyle/>
                <a:p>
                  <a:pPr marL="0" marR="0" indent="0" algn="ctr" defTabSz="914400" latinLnBrk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kumimoji="1" lang="ja-JP" altLang="en-US" sz="1400">
                    <a:latin typeface="ＭＳ Ｐゴシック" charset="-128"/>
                    <a:ea typeface="ＭＳ Ｐゴシック" charset="-128"/>
                  </a:endParaRPr>
                </a:p>
              </p:txBody>
            </p:sp>
          </p:grp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0761B67-4BE8-88E7-4214-9FE8D8F8EDA9}"/>
                  </a:ext>
                </a:extLst>
              </p:cNvPr>
              <p:cNvSpPr/>
              <p:nvPr/>
            </p:nvSpPr>
            <p:spPr bwMode="auto">
              <a:xfrm>
                <a:off x="-1699876" y="5561443"/>
                <a:ext cx="412823" cy="492636"/>
              </a:xfrm>
              <a:custGeom>
                <a:avLst/>
                <a:gdLst>
                  <a:gd name="connsiteX0" fmla="*/ 0 w 1695450"/>
                  <a:gd name="connsiteY0" fmla="*/ 259518 h 2231193"/>
                  <a:gd name="connsiteX1" fmla="*/ 428625 w 1695450"/>
                  <a:gd name="connsiteY1" fmla="*/ 2343 h 2231193"/>
                  <a:gd name="connsiteX2" fmla="*/ 904875 w 1695450"/>
                  <a:gd name="connsiteY2" fmla="*/ 392868 h 2231193"/>
                  <a:gd name="connsiteX3" fmla="*/ 914400 w 1695450"/>
                  <a:gd name="connsiteY3" fmla="*/ 1602543 h 2231193"/>
                  <a:gd name="connsiteX4" fmla="*/ 1123950 w 1695450"/>
                  <a:gd name="connsiteY4" fmla="*/ 2040693 h 2231193"/>
                  <a:gd name="connsiteX5" fmla="*/ 1695450 w 1695450"/>
                  <a:gd name="connsiteY5" fmla="*/ 2231193 h 2231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0" h="2231193">
                    <a:moveTo>
                      <a:pt x="0" y="259518"/>
                    </a:moveTo>
                    <a:cubicBezTo>
                      <a:pt x="138906" y="119818"/>
                      <a:pt x="277812" y="-19882"/>
                      <a:pt x="428625" y="2343"/>
                    </a:cubicBezTo>
                    <a:cubicBezTo>
                      <a:pt x="579438" y="24568"/>
                      <a:pt x="823913" y="126168"/>
                      <a:pt x="904875" y="392868"/>
                    </a:cubicBezTo>
                    <a:cubicBezTo>
                      <a:pt x="985837" y="659568"/>
                      <a:pt x="877888" y="1327906"/>
                      <a:pt x="914400" y="1602543"/>
                    </a:cubicBezTo>
                    <a:cubicBezTo>
                      <a:pt x="950912" y="1877180"/>
                      <a:pt x="993775" y="1935918"/>
                      <a:pt x="1123950" y="2040693"/>
                    </a:cubicBezTo>
                    <a:cubicBezTo>
                      <a:pt x="1254125" y="2145468"/>
                      <a:pt x="1474787" y="2188330"/>
                      <a:pt x="1695450" y="2231193"/>
                    </a:cubicBezTo>
                  </a:path>
                </a:pathLst>
              </a:custGeom>
              <a:noFill/>
              <a:ln w="12700" algn="ctr">
                <a:solidFill>
                  <a:srgbClr val="00206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3600" tIns="46800" rIns="936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pic>
          <p:nvPicPr>
            <p:cNvPr id="66" name="グラフィックス 19" descr="ノート PC">
              <a:extLst>
                <a:ext uri="{FF2B5EF4-FFF2-40B4-BE49-F238E27FC236}">
                  <a16:creationId xmlns:a16="http://schemas.microsoft.com/office/drawing/2014/main" id="{5FA17183-3891-A8E9-171F-D0167FE36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679079" y="2875444"/>
              <a:ext cx="629584" cy="739608"/>
            </a:xfrm>
            <a:prstGeom prst="rect">
              <a:avLst/>
            </a:prstGeom>
          </p:spPr>
        </p:pic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6A57DBC-209E-3E48-D4B6-2A6E91B268FF}"/>
              </a:ext>
            </a:extLst>
          </p:cNvPr>
          <p:cNvSpPr txBox="1"/>
          <p:nvPr/>
        </p:nvSpPr>
        <p:spPr>
          <a:xfrm>
            <a:off x="1546664" y="6174744"/>
            <a:ext cx="2851512" cy="26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spcAft>
                <a:spcPts val="600"/>
              </a:spcAft>
              <a:buFont typeface="Meiryo UI" panose="020B0604030504040204" pitchFamily="50" charset="-128"/>
              <a:buChar char="※"/>
            </a:pP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患者が情報提供に同意したときのみ確認可能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59F98B6-FDDD-79B8-A6A0-03BD1B8C9F02}"/>
              </a:ext>
            </a:extLst>
          </p:cNvPr>
          <p:cNvSpPr txBox="1"/>
          <p:nvPr/>
        </p:nvSpPr>
        <p:spPr>
          <a:xfrm>
            <a:off x="0" y="827999"/>
            <a:ext cx="9905999" cy="398402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vert="horz" wrap="square" lIns="180000" tIns="46800" rIns="180000" bIns="46800" numCol="1" anchor="t" anchorCtr="0" compatLnSpc="1">
            <a:prstTxWarp prst="textNoShape">
              <a:avLst/>
            </a:prstTxWarp>
            <a:noAutofit/>
          </a:bodyPr>
          <a:lstStyle>
            <a:lvl1pPr marL="232171" indent="-232171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73789" indent="-214278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latin typeface="Times New Roman" pitchFamily="18" charset="0"/>
              </a:defRPr>
            </a:lvl2pPr>
            <a:lvl3pPr marL="888064" indent="-171422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latin typeface="Times New Roman" pitchFamily="18" charset="0"/>
              </a:defRPr>
            </a:lvl3pPr>
            <a:lvl4pPr marL="1202338" indent="-171422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latin typeface="Times New Roman" pitchFamily="18" charset="0"/>
              </a:defRPr>
            </a:lvl4pPr>
            <a:lvl5pPr marL="1542801" indent="-172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5pPr>
            <a:lvl6pPr marL="1885647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6pPr>
            <a:lvl7pPr marL="2228492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7pPr>
            <a:lvl8pPr marL="2571336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8pPr>
            <a:lvl9pPr marL="2914180" indent="-171422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既存型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資格確認限定型によって、患者の本人確認に用いる機器、認証方法、確認できる内容が異なります。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D2CABF3-016A-DB4D-CAFE-BB38E5F3400F}"/>
              </a:ext>
            </a:extLst>
          </p:cNvPr>
          <p:cNvSpPr/>
          <p:nvPr/>
        </p:nvSpPr>
        <p:spPr>
          <a:xfrm>
            <a:off x="5800757" y="3471995"/>
            <a:ext cx="1717520" cy="310791"/>
          </a:xfrm>
          <a:prstGeom prst="rect">
            <a:avLst/>
          </a:prstGeom>
          <a:noFill/>
        </p:spPr>
        <p:txBody>
          <a:bodyPr wrap="square" anchor="t" anchorCtr="0">
            <a:noAutofit/>
          </a:bodyPr>
          <a:lstStyle/>
          <a:p>
            <a:pPr lvl="0" defTabSz="914400" eaLnBrk="0" fontAlgn="base" hangingPunct="0">
              <a:spcAft>
                <a:spcPct val="0"/>
              </a:spcAft>
              <a:defRPr/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パソコン（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 eaLnBrk="0" fontAlgn="base" hangingPunct="0">
              <a:spcAft>
                <a:spcPct val="0"/>
              </a:spcAft>
              <a:defRPr/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＋有線汎用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 defTabSz="914400" eaLnBrk="0" fontAlgn="base" hangingPunct="0">
              <a:spcAft>
                <a:spcPct val="0"/>
              </a:spcAft>
              <a:defRPr/>
            </a:pP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カードリーダー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DAC28A9-67ED-C536-93E8-37C9F4904029}"/>
              </a:ext>
            </a:extLst>
          </p:cNvPr>
          <p:cNvSpPr/>
          <p:nvPr/>
        </p:nvSpPr>
        <p:spPr>
          <a:xfrm>
            <a:off x="7229468" y="3475045"/>
            <a:ext cx="1332873" cy="2308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9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</a:t>
            </a:r>
            <a:endParaRPr kumimoji="0" lang="ja-JP" altLang="en-US" sz="9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3FA04D-117C-D70C-519D-EED9A1F8A0EE}"/>
              </a:ext>
            </a:extLst>
          </p:cNvPr>
          <p:cNvSpPr/>
          <p:nvPr/>
        </p:nvSpPr>
        <p:spPr>
          <a:xfrm>
            <a:off x="8371571" y="3413268"/>
            <a:ext cx="1421016" cy="507831"/>
          </a:xfrm>
          <a:prstGeom prst="rect">
            <a:avLst/>
          </a:prstGeom>
          <a:noFill/>
        </p:spPr>
        <p:txBody>
          <a:bodyPr wrap="square" anchor="t" anchorCtr="0">
            <a:noAutofit/>
          </a:bodyPr>
          <a:lstStyle/>
          <a:p>
            <a:pPr marR="0" lvl="0" defTabSz="914400" rtl="0" eaLnBrk="0" fontAlgn="base" latinLnBrk="0" hangingPunct="0">
              <a:spcAft>
                <a:spcPct val="0"/>
              </a:spcAft>
              <a:buClrTx/>
              <a:buSzTx/>
              <a:tabLst/>
              <a:defRPr/>
            </a:pP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タブレット</a:t>
            </a:r>
            <a:endParaRPr kumimoji="0" lang="en-US" altLang="ja-JP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defTabSz="914400" rtl="0" eaLnBrk="0" fontAlgn="base" latinLnBrk="0" hangingPunct="0">
              <a:spcAft>
                <a:spcPct val="0"/>
              </a:spcAft>
              <a:buClrTx/>
              <a:buSzTx/>
              <a:tabLst/>
              <a:defRPr/>
            </a:pP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＋</a:t>
            </a:r>
            <a:r>
              <a:rPr kumimoji="0" lang="en-US" altLang="ja-JP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Bluetooth</a:t>
            </a: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汎用</a:t>
            </a:r>
            <a:endParaRPr kumimoji="0" lang="en-US" altLang="ja-JP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defTabSz="914400" rtl="0" eaLnBrk="0" fontAlgn="base" latinLnBrk="0" hangingPunct="0"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9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kumimoji="0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カードリーダー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3B3AAD5-77E4-28FE-6358-CEAF7CC6150D}"/>
              </a:ext>
            </a:extLst>
          </p:cNvPr>
          <p:cNvCxnSpPr>
            <a:cxnSpLocks/>
          </p:cNvCxnSpPr>
          <p:nvPr/>
        </p:nvCxnSpPr>
        <p:spPr>
          <a:xfrm flipH="1">
            <a:off x="1239019" y="4088663"/>
            <a:ext cx="810866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CB3488D9-BA59-4DC7-C356-5EFF14717D04}"/>
              </a:ext>
            </a:extLst>
          </p:cNvPr>
          <p:cNvCxnSpPr>
            <a:cxnSpLocks/>
          </p:cNvCxnSpPr>
          <p:nvPr/>
        </p:nvCxnSpPr>
        <p:spPr>
          <a:xfrm flipH="1">
            <a:off x="1239019" y="5312713"/>
            <a:ext cx="810866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824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4">
            <a:extLst>
              <a:ext uri="{FF2B5EF4-FFF2-40B4-BE49-F238E27FC236}">
                <a16:creationId xmlns:a16="http://schemas.microsoft.com/office/drawing/2014/main" id="{75115587-6DAD-302B-A6DD-2B52602BC24E}"/>
              </a:ext>
            </a:extLst>
          </p:cNvPr>
          <p:cNvSpPr txBox="1">
            <a:spLocks/>
          </p:cNvSpPr>
          <p:nvPr/>
        </p:nvSpPr>
        <p:spPr>
          <a:xfrm>
            <a:off x="200472" y="5655857"/>
            <a:ext cx="9505056" cy="926759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lIns="108000" tIns="72000" rIns="108000" bIns="0" anchor="ctr"/>
          <a:lstStyle>
            <a:lvl1pPr marL="180975" indent="-1809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sz="14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ja-JP" altLang="en-US" sz="12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オンライン資格確認導入の義務化対象外施設（＊）等において、資格確認限定型の仕組みを利用可能とする（任意）。</a:t>
            </a:r>
            <a:endParaRPr lang="en-US" altLang="ja-JP" sz="12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algn="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ja-JP" altLang="en-US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＊紙レセプトでの請求が認められているもの（電子請求の義務化時点で</a:t>
            </a:r>
            <a:r>
              <a:rPr lang="en-US" altLang="ja-JP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65</a:t>
            </a:r>
            <a:r>
              <a:rPr lang="ja-JP" altLang="en-US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歳以上（令和５年</a:t>
            </a:r>
            <a:r>
              <a:rPr lang="en-US" altLang="ja-JP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lang="ja-JP" altLang="en-US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月時点で</a:t>
            </a:r>
            <a:r>
              <a:rPr lang="en-US" altLang="ja-JP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77</a:t>
            </a:r>
            <a:r>
              <a:rPr lang="ja-JP" altLang="en-US" sz="105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歳以上程度の医師等）・手書き請求）</a:t>
            </a:r>
            <a:endParaRPr lang="en-US" altLang="ja-JP" sz="105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3308501-3A47-F69A-BB39-928594DDA46D}"/>
              </a:ext>
            </a:extLst>
          </p:cNvPr>
          <p:cNvGrpSpPr/>
          <p:nvPr/>
        </p:nvGrpSpPr>
        <p:grpSpPr>
          <a:xfrm>
            <a:off x="1716845" y="1009679"/>
            <a:ext cx="6472310" cy="4464496"/>
            <a:chOff x="1731818" y="2204864"/>
            <a:chExt cx="6472310" cy="4464496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1EED11D-5FF0-2608-C131-F372991F0D86}"/>
                </a:ext>
              </a:extLst>
            </p:cNvPr>
            <p:cNvSpPr/>
            <p:nvPr/>
          </p:nvSpPr>
          <p:spPr>
            <a:xfrm>
              <a:off x="1928664" y="2499971"/>
              <a:ext cx="1014481" cy="8127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3231" tIns="33231" rIns="33231" bIns="33231" anchor="ctr" anchorCtr="0">
              <a:noAutofit/>
            </a:bodyPr>
            <a:lstStyle/>
            <a:p>
              <a:pPr marL="0" marR="0" lvl="0" indent="0" algn="l" defTabSz="844083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Web</a:t>
              </a: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サービスから資格情報の取得要求を行う。</a:t>
              </a:r>
              <a:endPara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" name="角丸四角形 87">
              <a:extLst>
                <a:ext uri="{FF2B5EF4-FFF2-40B4-BE49-F238E27FC236}">
                  <a16:creationId xmlns:a16="http://schemas.microsoft.com/office/drawing/2014/main" id="{B81FEBBB-9A0A-29C6-395D-18A18DF36033}"/>
                </a:ext>
              </a:extLst>
            </p:cNvPr>
            <p:cNvSpPr/>
            <p:nvPr/>
          </p:nvSpPr>
          <p:spPr bwMode="gray">
            <a:xfrm>
              <a:off x="1843841" y="4711430"/>
              <a:ext cx="6284613" cy="1872134"/>
            </a:xfrm>
            <a:prstGeom prst="roundRect">
              <a:avLst>
                <a:gd name="adj" fmla="val 8854"/>
              </a:avLst>
            </a:prstGeom>
            <a:gradFill rotWithShape="1">
              <a:gsLst>
                <a:gs pos="0">
                  <a:srgbClr val="0F1C50">
                    <a:tint val="50000"/>
                    <a:satMod val="300000"/>
                  </a:srgbClr>
                </a:gs>
                <a:gs pos="0">
                  <a:srgbClr val="0F1C50">
                    <a:tint val="37000"/>
                    <a:satMod val="300000"/>
                  </a:srgbClr>
                </a:gs>
                <a:gs pos="100000">
                  <a:srgbClr val="0F1C5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F1C50">
                  <a:shade val="95000"/>
                  <a:satMod val="105000"/>
                </a:srgbClr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vert="horz" lIns="33231" tIns="33231" rIns="0" bIns="33231" rtlCol="0" anchor="t" anchorCtr="0"/>
            <a:lstStyle/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62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8" name="正方形/長方形 312">
              <a:extLst>
                <a:ext uri="{FF2B5EF4-FFF2-40B4-BE49-F238E27FC236}">
                  <a16:creationId xmlns:a16="http://schemas.microsoft.com/office/drawing/2014/main" id="{44F2C3F2-94CC-8DED-9EEA-7BF8AE897F71}"/>
                </a:ext>
              </a:extLst>
            </p:cNvPr>
            <p:cNvSpPr/>
            <p:nvPr/>
          </p:nvSpPr>
          <p:spPr>
            <a:xfrm>
              <a:off x="1731818" y="2204864"/>
              <a:ext cx="6442364" cy="446449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66462" rIns="91440" bIns="45720" rtlCol="0" anchor="t"/>
            <a:lstStyle/>
            <a:p>
              <a:pPr marL="0" marR="0" lvl="0" indent="0" algn="l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CD17C0B-F5F2-2F4B-7419-4AB3CD98BE3F}"/>
                </a:ext>
              </a:extLst>
            </p:cNvPr>
            <p:cNvGrpSpPr/>
            <p:nvPr/>
          </p:nvGrpSpPr>
          <p:grpSpPr>
            <a:xfrm>
              <a:off x="2259479" y="5035888"/>
              <a:ext cx="4103474" cy="1318500"/>
              <a:chOff x="531781" y="5088540"/>
              <a:chExt cx="3559871" cy="1318500"/>
            </a:xfrm>
          </p:grpSpPr>
          <p:sp>
            <p:nvSpPr>
              <p:cNvPr id="10" name="テキスト ボックス 61">
                <a:extLst>
                  <a:ext uri="{FF2B5EF4-FFF2-40B4-BE49-F238E27FC236}">
                    <a16:creationId xmlns:a16="http://schemas.microsoft.com/office/drawing/2014/main" id="{EA17632B-6442-ED61-7AF4-2A153806826C}"/>
                  </a:ext>
                </a:extLst>
              </p:cNvPr>
              <p:cNvSpPr txBox="1"/>
              <p:nvPr/>
            </p:nvSpPr>
            <p:spPr>
              <a:xfrm>
                <a:off x="3184662" y="5964876"/>
                <a:ext cx="906990" cy="24622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  <a:t>受付・事務等</a:t>
                </a: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58B7C19-77AA-5961-6845-9F53D03001FB}"/>
                  </a:ext>
                </a:extLst>
              </p:cNvPr>
              <p:cNvGrpSpPr/>
              <p:nvPr/>
            </p:nvGrpSpPr>
            <p:grpSpPr>
              <a:xfrm>
                <a:off x="2022903" y="5169417"/>
                <a:ext cx="390322" cy="415263"/>
                <a:chOff x="-2734449" y="1261830"/>
                <a:chExt cx="1045754" cy="915223"/>
              </a:xfrm>
            </p:grpSpPr>
            <p:sp>
              <p:nvSpPr>
                <p:cNvPr id="21" name="四角形: 角を丸くする 186">
                  <a:extLst>
                    <a:ext uri="{FF2B5EF4-FFF2-40B4-BE49-F238E27FC236}">
                      <a16:creationId xmlns:a16="http://schemas.microsoft.com/office/drawing/2014/main" id="{2D9D4CC8-D520-8C93-350C-7580FE7064D8}"/>
                    </a:ext>
                  </a:extLst>
                </p:cNvPr>
                <p:cNvSpPr/>
                <p:nvPr/>
              </p:nvSpPr>
              <p:spPr bwMode="auto">
                <a:xfrm>
                  <a:off x="-2734449" y="1261830"/>
                  <a:ext cx="1045754" cy="677621"/>
                </a:xfrm>
                <a:prstGeom prst="roundRect">
                  <a:avLst>
                    <a:gd name="adj" fmla="val 11951"/>
                  </a:avLst>
                </a:prstGeom>
                <a:solidFill>
                  <a:sysClr val="window" lastClr="FFFFFF"/>
                </a:solidFill>
                <a:ln w="5715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3231" tIns="66462" rIns="33231" bIns="664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844083" rtl="0" eaLnBrk="1" fontAlgn="base" latinLnBrk="0" hangingPunct="1">
                    <a:lnSpc>
                      <a:spcPct val="110000"/>
                    </a:lnSpc>
                    <a:spcBef>
                      <a:spcPct val="4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92" b="0" i="0" u="none" strike="noStrike" kern="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22" name="四角形: 角を丸くする 187">
                  <a:extLst>
                    <a:ext uri="{FF2B5EF4-FFF2-40B4-BE49-F238E27FC236}">
                      <a16:creationId xmlns:a16="http://schemas.microsoft.com/office/drawing/2014/main" id="{843993F5-05DA-2BEC-7A6E-A4D792D09B5B}"/>
                    </a:ext>
                  </a:extLst>
                </p:cNvPr>
                <p:cNvSpPr/>
                <p:nvPr/>
              </p:nvSpPr>
              <p:spPr bwMode="auto">
                <a:xfrm>
                  <a:off x="-2325364" y="1974286"/>
                  <a:ext cx="227586" cy="147470"/>
                </a:xfrm>
                <a:prstGeom prst="roundRect">
                  <a:avLst>
                    <a:gd name="adj" fmla="val 88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762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3231" tIns="66462" rIns="33231" bIns="664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844083" rtl="0" eaLnBrk="1" fontAlgn="base" latinLnBrk="0" hangingPunct="1">
                    <a:lnSpc>
                      <a:spcPct val="110000"/>
                    </a:lnSpc>
                    <a:spcBef>
                      <a:spcPct val="4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92" b="0" i="0" u="none" strike="noStrike" kern="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23" name="四角形: 角を丸くする 188">
                  <a:extLst>
                    <a:ext uri="{FF2B5EF4-FFF2-40B4-BE49-F238E27FC236}">
                      <a16:creationId xmlns:a16="http://schemas.microsoft.com/office/drawing/2014/main" id="{45CA33DC-9003-72DC-B3E6-45925BE9FE94}"/>
                    </a:ext>
                  </a:extLst>
                </p:cNvPr>
                <p:cNvSpPr/>
                <p:nvPr/>
              </p:nvSpPr>
              <p:spPr bwMode="auto">
                <a:xfrm>
                  <a:off x="-2451955" y="2120198"/>
                  <a:ext cx="487852" cy="56855"/>
                </a:xfrm>
                <a:prstGeom prst="roundRect">
                  <a:avLst>
                    <a:gd name="adj" fmla="val 88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3231" tIns="66462" rIns="33231" bIns="664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844083" rtl="0" eaLnBrk="1" fontAlgn="base" latinLnBrk="0" hangingPunct="1">
                    <a:lnSpc>
                      <a:spcPct val="110000"/>
                    </a:lnSpc>
                    <a:spcBef>
                      <a:spcPct val="4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92" b="0" i="0" u="none" strike="noStrike" kern="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sp>
            <p:nvSpPr>
              <p:cNvPr id="12" name="テキスト ボックス 145">
                <a:extLst>
                  <a:ext uri="{FF2B5EF4-FFF2-40B4-BE49-F238E27FC236}">
                    <a16:creationId xmlns:a16="http://schemas.microsoft.com/office/drawing/2014/main" id="{D4363C1A-38E6-BDF8-31F6-313737448708}"/>
                  </a:ext>
                </a:extLst>
              </p:cNvPr>
              <p:cNvSpPr txBox="1"/>
              <p:nvPr/>
            </p:nvSpPr>
            <p:spPr>
              <a:xfrm>
                <a:off x="1423461" y="6183657"/>
                <a:ext cx="906990" cy="223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 anchor="ctr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  <a:t>医療機関・薬局のパソコン＋有線汎用カードリーダー</a:t>
                </a:r>
                <a:br>
                  <a:rPr lang="en-US" altLang="ja-JP" sz="900" kern="0" dirty="0"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</a:br>
                <a:r>
                  <a:rPr kumimoji="0" lang="ja-JP" altLang="en-US" sz="9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  <a:t>スマートフォン・タブレット＋</a:t>
                </a:r>
                <a:r>
                  <a:rPr kumimoji="0" lang="en-US" altLang="ja-JP" sz="9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  <a:t>Bluetooth</a:t>
                </a:r>
                <a:r>
                  <a:rPr kumimoji="0" lang="ja-JP" altLang="en-US" sz="9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  <a:cs typeface="Arial" pitchFamily="34" charset="0"/>
                  </a:rPr>
                  <a:t>汎用カードリーダー</a:t>
                </a:r>
              </a:p>
            </p:txBody>
          </p:sp>
          <p:pic>
            <p:nvPicPr>
              <p:cNvPr id="13" name="Picture 9" descr="C:\Users\ACN\AppData\Local\Temp\wz1ead\icon_1r_192.png">
                <a:extLst>
                  <a:ext uri="{FF2B5EF4-FFF2-40B4-BE49-F238E27FC236}">
                    <a16:creationId xmlns:a16="http://schemas.microsoft.com/office/drawing/2014/main" id="{E856AD67-2D75-0078-8EEF-C76DBCFDA5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3067271" y="5443105"/>
                <a:ext cx="545993" cy="509537"/>
              </a:xfrm>
              <a:prstGeom prst="rect">
                <a:avLst/>
              </a:prstGeom>
              <a:noFill/>
            </p:spPr>
          </p:pic>
          <p:cxnSp>
            <p:nvCxnSpPr>
              <p:cNvPr id="14" name="コネクタ: カギ線 68">
                <a:extLst>
                  <a:ext uri="{FF2B5EF4-FFF2-40B4-BE49-F238E27FC236}">
                    <a16:creationId xmlns:a16="http://schemas.microsoft.com/office/drawing/2014/main" id="{750EE90B-A105-BE11-DD8A-7AC887365588}"/>
                  </a:ext>
                </a:extLst>
              </p:cNvPr>
              <p:cNvCxnSpPr>
                <a:cxnSpLocks/>
                <a:stCxn id="23" idx="2"/>
                <a:endCxn id="15" idx="0"/>
              </p:cNvCxnSpPr>
              <p:nvPr/>
            </p:nvCxnSpPr>
            <p:spPr>
              <a:xfrm rot="5400000">
                <a:off x="2177720" y="5625024"/>
                <a:ext cx="82010" cy="1322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1B38F1DC-F8BC-F79E-6E63-12D4A134F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8712" y="5666690"/>
                <a:ext cx="298704" cy="301752"/>
              </a:xfrm>
              <a:prstGeom prst="rect">
                <a:avLst/>
              </a:prstGeom>
            </p:spPr>
          </p:pic>
          <p:sp>
            <p:nvSpPr>
              <p:cNvPr id="16" name="四角形: 角を丸くする 71">
                <a:extLst>
                  <a:ext uri="{FF2B5EF4-FFF2-40B4-BE49-F238E27FC236}">
                    <a16:creationId xmlns:a16="http://schemas.microsoft.com/office/drawing/2014/main" id="{3E1DAC55-AB1F-7783-A749-9D8C363B6231}"/>
                  </a:ext>
                </a:extLst>
              </p:cNvPr>
              <p:cNvSpPr/>
              <p:nvPr/>
            </p:nvSpPr>
            <p:spPr bwMode="auto">
              <a:xfrm>
                <a:off x="1170126" y="5088540"/>
                <a:ext cx="1513024" cy="1021145"/>
              </a:xfrm>
              <a:prstGeom prst="roundRect">
                <a:avLst>
                  <a:gd name="adj" fmla="val 12190"/>
                </a:avLst>
              </a:prstGeom>
              <a:noFill/>
              <a:ln w="19050">
                <a:solidFill>
                  <a:schemeClr val="tx1">
                    <a:lumMod val="95000"/>
                    <a:lumOff val="5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t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pic>
            <p:nvPicPr>
              <p:cNvPr id="17" name="Picture 11" descr="MC900432610[1]">
                <a:extLst>
                  <a:ext uri="{FF2B5EF4-FFF2-40B4-BE49-F238E27FC236}">
                    <a16:creationId xmlns:a16="http://schemas.microsoft.com/office/drawing/2014/main" id="{8BD332C2-2839-1C26-FE3E-F2A7AEB795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1781" y="5509471"/>
                <a:ext cx="387325" cy="452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F369EFA-E07A-FA3D-726A-AF4EE5D48CD1}"/>
                  </a:ext>
                </a:extLst>
              </p:cNvPr>
              <p:cNvGrpSpPr/>
              <p:nvPr/>
            </p:nvGrpSpPr>
            <p:grpSpPr>
              <a:xfrm>
                <a:off x="679797" y="5339760"/>
                <a:ext cx="618735" cy="315959"/>
                <a:chOff x="691819" y="3095148"/>
                <a:chExt cx="545341" cy="238349"/>
              </a:xfrm>
            </p:grpSpPr>
            <p:pic>
              <p:nvPicPr>
                <p:cNvPr id="19" name="図 216">
                  <a:extLst>
                    <a:ext uri="{FF2B5EF4-FFF2-40B4-BE49-F238E27FC236}">
                      <a16:creationId xmlns:a16="http://schemas.microsoft.com/office/drawing/2014/main" id="{B0B4A40A-C314-F7EA-3CDC-7FD643EA88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2602" y="3103265"/>
                  <a:ext cx="328708" cy="230232"/>
                </a:xfrm>
                <a:prstGeom prst="rect">
                  <a:avLst/>
                </a:prstGeom>
              </p:spPr>
            </p:pic>
            <p:sp>
              <p:nvSpPr>
                <p:cNvPr id="20" name="テキスト ボックス 218">
                  <a:extLst>
                    <a:ext uri="{FF2B5EF4-FFF2-40B4-BE49-F238E27FC236}">
                      <a16:creationId xmlns:a16="http://schemas.microsoft.com/office/drawing/2014/main" id="{D1D3130E-EC69-B30E-AB76-A53AF5EAB793}"/>
                    </a:ext>
                  </a:extLst>
                </p:cNvPr>
                <p:cNvSpPr txBox="1"/>
                <p:nvPr/>
              </p:nvSpPr>
              <p:spPr>
                <a:xfrm>
                  <a:off x="691819" y="3095148"/>
                  <a:ext cx="545341" cy="1983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8440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554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マイナンバー</a:t>
                  </a:r>
                  <a:endParaRPr kumimoji="1" lang="en-US" altLang="ja-JP" sz="554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  <a:p>
                  <a:pPr marL="0" marR="0" lvl="0" indent="0" algn="ctr" defTabSz="8440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554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4" name="テキスト ボックス 2">
              <a:extLst>
                <a:ext uri="{FF2B5EF4-FFF2-40B4-BE49-F238E27FC236}">
                  <a16:creationId xmlns:a16="http://schemas.microsoft.com/office/drawing/2014/main" id="{31C6E493-4104-A305-57D9-E6DAB86802F5}"/>
                </a:ext>
              </a:extLst>
            </p:cNvPr>
            <p:cNvSpPr txBox="1"/>
            <p:nvPr/>
          </p:nvSpPr>
          <p:spPr>
            <a:xfrm>
              <a:off x="2099579" y="5918892"/>
              <a:ext cx="766164" cy="240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患者</a:t>
              </a:r>
            </a:p>
          </p:txBody>
        </p:sp>
        <p:sp>
          <p:nvSpPr>
            <p:cNvPr id="25" name="正方形/長方形 97">
              <a:extLst>
                <a:ext uri="{FF2B5EF4-FFF2-40B4-BE49-F238E27FC236}">
                  <a16:creationId xmlns:a16="http://schemas.microsoft.com/office/drawing/2014/main" id="{C8A25F28-453A-A711-66E0-A4B6265D3E82}"/>
                </a:ext>
              </a:extLst>
            </p:cNvPr>
            <p:cNvSpPr/>
            <p:nvPr/>
          </p:nvSpPr>
          <p:spPr bwMode="gray">
            <a:xfrm>
              <a:off x="5430501" y="2343366"/>
              <a:ext cx="2697952" cy="1364531"/>
            </a:xfrm>
            <a:prstGeom prst="rect">
              <a:avLst/>
            </a:prstGeom>
            <a:gradFill rotWithShape="1">
              <a:gsLst>
                <a:gs pos="0">
                  <a:srgbClr val="6785C1">
                    <a:tint val="50000"/>
                    <a:satMod val="300000"/>
                  </a:srgbClr>
                </a:gs>
                <a:gs pos="0">
                  <a:srgbClr val="6785C1">
                    <a:tint val="37000"/>
                    <a:satMod val="300000"/>
                  </a:srgbClr>
                </a:gs>
                <a:gs pos="100000">
                  <a:srgbClr val="6785C1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6785C1">
                  <a:shade val="95000"/>
                  <a:satMod val="105000"/>
                </a:srgbClr>
              </a:solidFill>
              <a:prstDash val="solid"/>
              <a:headEnd/>
              <a:tailEnd/>
            </a:ln>
            <a:effectLst/>
          </p:spPr>
          <p:txBody>
            <a:bodyPr vert="horz" lIns="33231" tIns="33231" rIns="0" bIns="33231" rtlCol="0" anchor="t"/>
            <a:lstStyle/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　オンライン資格確認等システム</a:t>
              </a:r>
            </a:p>
          </p:txBody>
        </p:sp>
        <p:sp>
          <p:nvSpPr>
            <p:cNvPr id="26" name="円柱 357">
              <a:extLst>
                <a:ext uri="{FF2B5EF4-FFF2-40B4-BE49-F238E27FC236}">
                  <a16:creationId xmlns:a16="http://schemas.microsoft.com/office/drawing/2014/main" id="{0F87A699-472B-1B43-FD23-5BC2B3A690AE}"/>
                </a:ext>
              </a:extLst>
            </p:cNvPr>
            <p:cNvSpPr/>
            <p:nvPr/>
          </p:nvSpPr>
          <p:spPr>
            <a:xfrm>
              <a:off x="6663925" y="2606520"/>
              <a:ext cx="1398073" cy="1047632"/>
            </a:xfrm>
            <a:prstGeom prst="can">
              <a:avLst>
                <a:gd name="adj" fmla="val 18053"/>
              </a:avLst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wrap="square" lIns="33231" tIns="0" rIns="33231" rtlCol="0" anchor="t" anchorCtr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1275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738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ctr" defTabSz="11275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738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テキスト ボックス 145">
              <a:extLst>
                <a:ext uri="{FF2B5EF4-FFF2-40B4-BE49-F238E27FC236}">
                  <a16:creationId xmlns:a16="http://schemas.microsoft.com/office/drawing/2014/main" id="{0E78967F-47C5-577D-9485-4261750F20E3}"/>
                </a:ext>
              </a:extLst>
            </p:cNvPr>
            <p:cNvSpPr txBox="1"/>
            <p:nvPr/>
          </p:nvSpPr>
          <p:spPr>
            <a:xfrm>
              <a:off x="6817114" y="2990469"/>
              <a:ext cx="1130664" cy="2209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E1E7F3">
                  <a:lumMod val="25000"/>
                </a:srgbClr>
              </a:solidFill>
            </a:ln>
            <a:effectLst/>
          </p:spPr>
          <p:txBody>
            <a:bodyPr wrap="square" lIns="33231" tIns="33231" rIns="33231" bIns="33231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資格情報</a:t>
              </a:r>
              <a:endParaRPr kumimoji="0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F3FE2A32-25CC-11CC-DB1B-040D386419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80186" y="2916231"/>
              <a:ext cx="0" cy="2110843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EDE42943-6CD2-C27D-46B6-7109E39B86D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64689" y="2913602"/>
              <a:ext cx="3383805" cy="2631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矢印: 右 63">
              <a:extLst>
                <a:ext uri="{FF2B5EF4-FFF2-40B4-BE49-F238E27FC236}">
                  <a16:creationId xmlns:a16="http://schemas.microsoft.com/office/drawing/2014/main" id="{6655E882-88B6-10AE-77E5-81526B03480D}"/>
                </a:ext>
              </a:extLst>
            </p:cNvPr>
            <p:cNvSpPr/>
            <p:nvPr/>
          </p:nvSpPr>
          <p:spPr bwMode="auto">
            <a:xfrm rot="16200000">
              <a:off x="2472431" y="4276377"/>
              <a:ext cx="1380015" cy="121369"/>
            </a:xfrm>
            <a:prstGeom prst="rightArrow">
              <a:avLst>
                <a:gd name="adj1" fmla="val 42515"/>
                <a:gd name="adj2" fmla="val 53742"/>
              </a:avLst>
            </a:prstGeom>
            <a:solidFill>
              <a:srgbClr val="BE82FF">
                <a:alpha val="80000"/>
              </a:srgbClr>
            </a:solidFill>
            <a:ln w="3175" cap="flat" cmpd="sng" algn="ctr">
              <a:solidFill>
                <a:srgbClr val="BE8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3231" tIns="66462" rIns="33231" bIns="6646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844083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1" name="コネクタ: カギ線 175">
              <a:extLst>
                <a:ext uri="{FF2B5EF4-FFF2-40B4-BE49-F238E27FC236}">
                  <a16:creationId xmlns:a16="http://schemas.microsoft.com/office/drawing/2014/main" id="{73451C16-C7AD-EC76-335B-B4C55961165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63388" y="2754834"/>
              <a:ext cx="3499487" cy="794267"/>
            </a:xfrm>
            <a:prstGeom prst="bentConnector3">
              <a:avLst>
                <a:gd name="adj1" fmla="val -359"/>
              </a:avLst>
            </a:prstGeom>
            <a:solidFill>
              <a:schemeClr val="bg1"/>
            </a:solidFill>
            <a:ln w="57150" cap="flat" cmpd="sng" algn="ctr">
              <a:solidFill>
                <a:srgbClr val="BE82FF">
                  <a:alpha val="80000"/>
                </a:srgb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E6D8B36F-4EF4-74C7-308B-D7FF413142C5}"/>
                </a:ext>
              </a:extLst>
            </p:cNvPr>
            <p:cNvCxnSpPr>
              <a:cxnSpLocks/>
            </p:cNvCxnSpPr>
            <p:nvPr/>
          </p:nvCxnSpPr>
          <p:spPr>
            <a:xfrm>
              <a:off x="4907641" y="5642971"/>
              <a:ext cx="522860" cy="3574"/>
            </a:xfrm>
            <a:prstGeom prst="straightConnector1">
              <a:avLst/>
            </a:prstGeom>
            <a:solidFill>
              <a:schemeClr val="bg1"/>
            </a:solidFill>
            <a:ln w="571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3" name="矢印: 右 63">
              <a:extLst>
                <a:ext uri="{FF2B5EF4-FFF2-40B4-BE49-F238E27FC236}">
                  <a16:creationId xmlns:a16="http://schemas.microsoft.com/office/drawing/2014/main" id="{7C27DB98-344D-4B98-88F3-A8D76F134710}"/>
                </a:ext>
              </a:extLst>
            </p:cNvPr>
            <p:cNvSpPr/>
            <p:nvPr/>
          </p:nvSpPr>
          <p:spPr bwMode="auto">
            <a:xfrm rot="16200000">
              <a:off x="3358068" y="4252063"/>
              <a:ext cx="1336436" cy="140615"/>
            </a:xfrm>
            <a:prstGeom prst="rightArrow">
              <a:avLst>
                <a:gd name="adj1" fmla="val 42515"/>
                <a:gd name="adj2" fmla="val 53742"/>
              </a:avLst>
            </a:prstGeom>
            <a:solidFill>
              <a:srgbClr val="BE82FF">
                <a:alpha val="80000"/>
              </a:srgbClr>
            </a:solidFill>
            <a:ln w="3175" cap="flat" cmpd="sng" algn="ctr">
              <a:solidFill>
                <a:srgbClr val="BE8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3231" tIns="66462" rIns="33231" bIns="6646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844083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矢印: 右 63">
              <a:extLst>
                <a:ext uri="{FF2B5EF4-FFF2-40B4-BE49-F238E27FC236}">
                  <a16:creationId xmlns:a16="http://schemas.microsoft.com/office/drawing/2014/main" id="{067CDC3A-A76F-7866-874F-83659D8162E7}"/>
                </a:ext>
              </a:extLst>
            </p:cNvPr>
            <p:cNvSpPr/>
            <p:nvPr/>
          </p:nvSpPr>
          <p:spPr bwMode="auto">
            <a:xfrm rot="5400000">
              <a:off x="3365957" y="4318133"/>
              <a:ext cx="1319205" cy="148557"/>
            </a:xfrm>
            <a:prstGeom prst="rightArrow">
              <a:avLst>
                <a:gd name="adj1" fmla="val 42515"/>
                <a:gd name="adj2" fmla="val 53742"/>
              </a:avLst>
            </a:prstGeom>
            <a:solidFill>
              <a:srgbClr val="BE82FF">
                <a:alpha val="80000"/>
              </a:srgbClr>
            </a:solidFill>
            <a:ln w="3175" cap="flat" cmpd="sng" algn="ctr">
              <a:solidFill>
                <a:srgbClr val="BE8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3231" tIns="66462" rIns="33231" bIns="6646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844083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51C5056-A830-0B04-23A3-32F6EAE3CA90}"/>
                </a:ext>
              </a:extLst>
            </p:cNvPr>
            <p:cNvSpPr/>
            <p:nvPr/>
          </p:nvSpPr>
          <p:spPr bwMode="gray">
            <a:xfrm>
              <a:off x="4314527" y="3767687"/>
              <a:ext cx="180000" cy="180000"/>
            </a:xfrm>
            <a:prstGeom prst="ellipse">
              <a:avLst/>
            </a:prstGeom>
            <a:solidFill>
              <a:srgbClr val="BE82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Arial" pitchFamily="34" charset="0"/>
                </a:rPr>
                <a:t>１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D3D766F-321E-9072-9589-C391B7FFBFB4}"/>
                </a:ext>
              </a:extLst>
            </p:cNvPr>
            <p:cNvSpPr txBox="1"/>
            <p:nvPr/>
          </p:nvSpPr>
          <p:spPr>
            <a:xfrm>
              <a:off x="4416046" y="3730781"/>
              <a:ext cx="2220394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本人確認を行い</a:t>
              </a:r>
              <a:endParaRPr kumimoji="1" lang="en-US" altLang="ja-JP" sz="1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電子証明書を要求・取得する。</a:t>
              </a:r>
              <a:endParaRPr kumimoji="1" lang="en-US" altLang="ja-JP" sz="1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7418915C-B8F3-2A8F-13EA-BC4B2FE433E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099838" y="3857687"/>
              <a:ext cx="214692" cy="322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AC8912E-3BAA-6F44-DF01-0371FDB9A295}"/>
                </a:ext>
              </a:extLst>
            </p:cNvPr>
            <p:cNvSpPr/>
            <p:nvPr/>
          </p:nvSpPr>
          <p:spPr bwMode="gray">
            <a:xfrm>
              <a:off x="1973780" y="2405980"/>
              <a:ext cx="180000" cy="180000"/>
            </a:xfrm>
            <a:prstGeom prst="ellipse">
              <a:avLst/>
            </a:prstGeom>
            <a:solidFill>
              <a:srgbClr val="BE82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Arial" pitchFamily="34" charset="0"/>
                </a:rPr>
                <a:t>２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D2AE6DFF-4E4C-2847-BF25-CA8B3FD8AFE5}"/>
                </a:ext>
              </a:extLst>
            </p:cNvPr>
            <p:cNvSpPr/>
            <p:nvPr/>
          </p:nvSpPr>
          <p:spPr>
            <a:xfrm>
              <a:off x="1951659" y="3810244"/>
              <a:ext cx="974918" cy="37032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3231" tIns="33231" rIns="33231" bIns="33231" anchor="ctr" anchorCtr="0">
              <a:noAutofit/>
            </a:bodyPr>
            <a:lstStyle/>
            <a:p>
              <a:pPr marL="0" marR="0" lvl="0" indent="0" algn="l" defTabSz="844083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オンライン資格確認等システムから資格情報等を取得する。</a:t>
              </a:r>
              <a:endPara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CCD85910-829E-D8B2-3468-E9A972962D5D}"/>
                </a:ext>
              </a:extLst>
            </p:cNvPr>
            <p:cNvSpPr/>
            <p:nvPr/>
          </p:nvSpPr>
          <p:spPr bwMode="gray">
            <a:xfrm>
              <a:off x="1974164" y="3491025"/>
              <a:ext cx="180000" cy="180000"/>
            </a:xfrm>
            <a:prstGeom prst="ellipse">
              <a:avLst/>
            </a:prstGeom>
            <a:solidFill>
              <a:srgbClr val="BE82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Arial" pitchFamily="34" charset="0"/>
                </a:rPr>
                <a:t>３</a:t>
              </a:r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00580D4B-17C3-B5A2-C525-63D1BA29290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74056" y="3769695"/>
              <a:ext cx="498571" cy="10307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BAE47B52-5CC3-936D-784E-4803AFB606C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74056" y="2754834"/>
              <a:ext cx="231809" cy="9085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29943030-3F1F-70F2-1D35-79C2901BE7BE}"/>
                </a:ext>
              </a:extLst>
            </p:cNvPr>
            <p:cNvSpPr txBox="1"/>
            <p:nvPr/>
          </p:nvSpPr>
          <p:spPr>
            <a:xfrm>
              <a:off x="5711513" y="5505117"/>
              <a:ext cx="235048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施設で本人確認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（目視確認又は４桁の暗証番号入力を選択可）</a:t>
              </a: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4" name="テキスト ボックス 145">
              <a:extLst>
                <a:ext uri="{FF2B5EF4-FFF2-40B4-BE49-F238E27FC236}">
                  <a16:creationId xmlns:a16="http://schemas.microsoft.com/office/drawing/2014/main" id="{D2D32F03-358E-DC87-418F-6C0C23E6BFB8}"/>
                </a:ext>
              </a:extLst>
            </p:cNvPr>
            <p:cNvSpPr txBox="1"/>
            <p:nvPr/>
          </p:nvSpPr>
          <p:spPr>
            <a:xfrm>
              <a:off x="3784461" y="6359587"/>
              <a:ext cx="914603" cy="2233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Arial" pitchFamily="34" charset="0"/>
                </a:rPr>
                <a:t>（認証された端末）　　　　　　　　　　</a:t>
              </a:r>
            </a:p>
          </p:txBody>
        </p:sp>
        <p:sp>
          <p:nvSpPr>
            <p:cNvPr id="45" name="正方形/長方形 105">
              <a:extLst>
                <a:ext uri="{FF2B5EF4-FFF2-40B4-BE49-F238E27FC236}">
                  <a16:creationId xmlns:a16="http://schemas.microsoft.com/office/drawing/2014/main" id="{3557246D-7F21-89AD-FA84-4D6971B55B29}"/>
                </a:ext>
              </a:extLst>
            </p:cNvPr>
            <p:cNvSpPr/>
            <p:nvPr/>
          </p:nvSpPr>
          <p:spPr>
            <a:xfrm>
              <a:off x="3742303" y="4706020"/>
              <a:ext cx="24791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8440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医療機関・薬局</a:t>
              </a:r>
              <a:endParaRPr kumimoji="1" lang="ja-JP" altLang="en-US" sz="1200" b="1" i="0" u="none" strike="sng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F25979C2-946D-339F-2D43-ADD6D2E89D45}"/>
                </a:ext>
              </a:extLst>
            </p:cNvPr>
            <p:cNvSpPr txBox="1"/>
            <p:nvPr/>
          </p:nvSpPr>
          <p:spPr>
            <a:xfrm>
              <a:off x="4691947" y="4973732"/>
              <a:ext cx="351218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・マイナ資格確認アプリ（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Windows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、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Android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、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iOS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）を登録</a:t>
              </a:r>
              <a:endParaRPr kumimoji="1" lang="en-US" altLang="ja-JP" sz="1000" b="0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・端末認証を行い、当該端末のみでアプリ利用可能とする</a:t>
              </a:r>
            </a:p>
          </p:txBody>
        </p:sp>
        <p:sp>
          <p:nvSpPr>
            <p:cNvPr id="47" name="Freeform 133">
              <a:extLst>
                <a:ext uri="{FF2B5EF4-FFF2-40B4-BE49-F238E27FC236}">
                  <a16:creationId xmlns:a16="http://schemas.microsoft.com/office/drawing/2014/main" id="{43C2DE1D-4D44-B39A-5F5A-CCEE98966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7760" y="5095359"/>
              <a:ext cx="261996" cy="445544"/>
            </a:xfrm>
            <a:custGeom>
              <a:avLst/>
              <a:gdLst>
                <a:gd name="T0" fmla="*/ 30 w 168"/>
                <a:gd name="T1" fmla="*/ 0 h 288"/>
                <a:gd name="T2" fmla="*/ 138 w 168"/>
                <a:gd name="T3" fmla="*/ 0 h 288"/>
                <a:gd name="T4" fmla="*/ 168 w 168"/>
                <a:gd name="T5" fmla="*/ 30 h 288"/>
                <a:gd name="T6" fmla="*/ 168 w 168"/>
                <a:gd name="T7" fmla="*/ 258 h 288"/>
                <a:gd name="T8" fmla="*/ 138 w 168"/>
                <a:gd name="T9" fmla="*/ 288 h 288"/>
                <a:gd name="T10" fmla="*/ 30 w 168"/>
                <a:gd name="T11" fmla="*/ 288 h 288"/>
                <a:gd name="T12" fmla="*/ 0 w 168"/>
                <a:gd name="T13" fmla="*/ 258 h 288"/>
                <a:gd name="T14" fmla="*/ 0 w 168"/>
                <a:gd name="T15" fmla="*/ 30 h 288"/>
                <a:gd name="T16" fmla="*/ 30 w 168"/>
                <a:gd name="T17" fmla="*/ 0 h 288"/>
                <a:gd name="T18" fmla="*/ 138 w 168"/>
                <a:gd name="T19" fmla="*/ 276 h 288"/>
                <a:gd name="T20" fmla="*/ 156 w 168"/>
                <a:gd name="T21" fmla="*/ 258 h 288"/>
                <a:gd name="T22" fmla="*/ 156 w 168"/>
                <a:gd name="T23" fmla="*/ 30 h 288"/>
                <a:gd name="T24" fmla="*/ 138 w 168"/>
                <a:gd name="T25" fmla="*/ 12 h 288"/>
                <a:gd name="T26" fmla="*/ 30 w 168"/>
                <a:gd name="T27" fmla="*/ 12 h 288"/>
                <a:gd name="T28" fmla="*/ 12 w 168"/>
                <a:gd name="T29" fmla="*/ 30 h 288"/>
                <a:gd name="T30" fmla="*/ 12 w 168"/>
                <a:gd name="T31" fmla="*/ 258 h 288"/>
                <a:gd name="T32" fmla="*/ 30 w 168"/>
                <a:gd name="T33" fmla="*/ 276 h 288"/>
                <a:gd name="T34" fmla="*/ 138 w 168"/>
                <a:gd name="T35" fmla="*/ 27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288">
                  <a:moveTo>
                    <a:pt x="30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54" y="0"/>
                    <a:pt x="168" y="13"/>
                    <a:pt x="168" y="30"/>
                  </a:cubicBezTo>
                  <a:cubicBezTo>
                    <a:pt x="168" y="258"/>
                    <a:pt x="168" y="258"/>
                    <a:pt x="168" y="258"/>
                  </a:cubicBezTo>
                  <a:cubicBezTo>
                    <a:pt x="168" y="274"/>
                    <a:pt x="154" y="288"/>
                    <a:pt x="138" y="288"/>
                  </a:cubicBezTo>
                  <a:cubicBezTo>
                    <a:pt x="30" y="288"/>
                    <a:pt x="30" y="288"/>
                    <a:pt x="30" y="288"/>
                  </a:cubicBezTo>
                  <a:cubicBezTo>
                    <a:pt x="13" y="288"/>
                    <a:pt x="0" y="274"/>
                    <a:pt x="0" y="25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lose/>
                  <a:moveTo>
                    <a:pt x="138" y="276"/>
                  </a:moveTo>
                  <a:cubicBezTo>
                    <a:pt x="148" y="276"/>
                    <a:pt x="156" y="268"/>
                    <a:pt x="156" y="258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0"/>
                    <a:pt x="148" y="12"/>
                    <a:pt x="138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0" y="12"/>
                    <a:pt x="12" y="20"/>
                    <a:pt x="12" y="30"/>
                  </a:cubicBezTo>
                  <a:cubicBezTo>
                    <a:pt x="12" y="258"/>
                    <a:pt x="12" y="258"/>
                    <a:pt x="12" y="258"/>
                  </a:cubicBezTo>
                  <a:cubicBezTo>
                    <a:pt x="12" y="268"/>
                    <a:pt x="20" y="276"/>
                    <a:pt x="30" y="276"/>
                  </a:cubicBezTo>
                  <a:lnTo>
                    <a:pt x="138" y="2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A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Freeform 134">
              <a:extLst>
                <a:ext uri="{FF2B5EF4-FFF2-40B4-BE49-F238E27FC236}">
                  <a16:creationId xmlns:a16="http://schemas.microsoft.com/office/drawing/2014/main" id="{A2E65DE7-F638-9A52-AA20-4A2D036FB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7760" y="5448038"/>
              <a:ext cx="261996" cy="18782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A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9" name="Freeform 135">
              <a:extLst>
                <a:ext uri="{FF2B5EF4-FFF2-40B4-BE49-F238E27FC236}">
                  <a16:creationId xmlns:a16="http://schemas.microsoft.com/office/drawing/2014/main" id="{CD5DD7F8-FEFE-CB18-51E9-3BABA1D55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7760" y="5169442"/>
              <a:ext cx="261996" cy="18782"/>
            </a:xfrm>
            <a:custGeom>
              <a:avLst/>
              <a:gdLst>
                <a:gd name="T0" fmla="*/ 6 w 168"/>
                <a:gd name="T1" fmla="*/ 0 h 12"/>
                <a:gd name="T2" fmla="*/ 162 w 168"/>
                <a:gd name="T3" fmla="*/ 0 h 12"/>
                <a:gd name="T4" fmla="*/ 168 w 168"/>
                <a:gd name="T5" fmla="*/ 6 h 12"/>
                <a:gd name="T6" fmla="*/ 162 w 168"/>
                <a:gd name="T7" fmla="*/ 12 h 12"/>
                <a:gd name="T8" fmla="*/ 6 w 168"/>
                <a:gd name="T9" fmla="*/ 12 h 12"/>
                <a:gd name="T10" fmla="*/ 0 w 168"/>
                <a:gd name="T11" fmla="*/ 6 h 12"/>
                <a:gd name="T12" fmla="*/ 6 w 16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2">
                  <a:moveTo>
                    <a:pt x="6" y="0"/>
                  </a:move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8" y="3"/>
                    <a:pt x="168" y="6"/>
                  </a:cubicBezTo>
                  <a:cubicBezTo>
                    <a:pt x="168" y="9"/>
                    <a:pt x="165" y="12"/>
                    <a:pt x="16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A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0" name="Oval 136">
              <a:extLst>
                <a:ext uri="{FF2B5EF4-FFF2-40B4-BE49-F238E27FC236}">
                  <a16:creationId xmlns:a16="http://schemas.microsoft.com/office/drawing/2014/main" id="{511B3551-29B7-2633-BBCC-52292A2F0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0345" y="5475167"/>
              <a:ext cx="36827" cy="375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A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1" name="Oval 136">
              <a:extLst>
                <a:ext uri="{FF2B5EF4-FFF2-40B4-BE49-F238E27FC236}">
                  <a16:creationId xmlns:a16="http://schemas.microsoft.com/office/drawing/2014/main" id="{934BC646-9DA8-7872-EB8B-4B4F3CD93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0345" y="5123532"/>
              <a:ext cx="36827" cy="375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A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2" name="コネクタ: カギ線 68">
              <a:extLst>
                <a:ext uri="{FF2B5EF4-FFF2-40B4-BE49-F238E27FC236}">
                  <a16:creationId xmlns:a16="http://schemas.microsoft.com/office/drawing/2014/main" id="{3B8098B1-CA18-7C37-CF82-0602E57E26B3}"/>
                </a:ext>
              </a:extLst>
            </p:cNvPr>
            <p:cNvCxnSpPr>
              <a:cxnSpLocks/>
              <a:endCxn id="53" idx="0"/>
            </p:cNvCxnSpPr>
            <p:nvPr/>
          </p:nvCxnSpPr>
          <p:spPr>
            <a:xfrm rot="5400000">
              <a:off x="3467638" y="5572271"/>
              <a:ext cx="82010" cy="1524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7345528E-5505-DD6F-B2C9-3C6BCB0B2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5723" y="5614038"/>
              <a:ext cx="344317" cy="301752"/>
            </a:xfrm>
            <a:prstGeom prst="rect">
              <a:avLst/>
            </a:prstGeom>
          </p:spPr>
        </p:pic>
        <p:cxnSp>
          <p:nvCxnSpPr>
            <p:cNvPr id="54" name="コネクタ: カギ線 189">
              <a:extLst>
                <a:ext uri="{FF2B5EF4-FFF2-40B4-BE49-F238E27FC236}">
                  <a16:creationId xmlns:a16="http://schemas.microsoft.com/office/drawing/2014/main" id="{6FFBC836-4139-A4F2-6679-2C100A3786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02390" y="3050835"/>
              <a:ext cx="3234050" cy="1976234"/>
            </a:xfrm>
            <a:prstGeom prst="bentConnector3">
              <a:avLst>
                <a:gd name="adj1" fmla="val 135"/>
              </a:avLst>
            </a:prstGeom>
            <a:solidFill>
              <a:schemeClr val="bg1"/>
            </a:solidFill>
            <a:ln w="57150" cap="flat" cmpd="sng" algn="ctr">
              <a:solidFill>
                <a:srgbClr val="BE82FF">
                  <a:alpha val="80000"/>
                </a:srgbClr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E297BB3C-117F-D81C-0D6C-56125C1FD7EF}"/>
                </a:ext>
              </a:extLst>
            </p:cNvPr>
            <p:cNvSpPr/>
            <p:nvPr/>
          </p:nvSpPr>
          <p:spPr bwMode="auto">
            <a:xfrm>
              <a:off x="2978726" y="3261785"/>
              <a:ext cx="1331005" cy="3852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72000" rIns="36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Web</a:t>
              </a: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サービス</a:t>
              </a:r>
              <a:br>
                <a:rPr kumimoji="1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（資格確認限定用）</a:t>
              </a:r>
            </a:p>
          </p:txBody>
        </p:sp>
        <p:sp>
          <p:nvSpPr>
            <p:cNvPr id="56" name="矢印: 右 63">
              <a:extLst>
                <a:ext uri="{FF2B5EF4-FFF2-40B4-BE49-F238E27FC236}">
                  <a16:creationId xmlns:a16="http://schemas.microsoft.com/office/drawing/2014/main" id="{7FFC4DD3-5E83-C759-A899-015FC4637203}"/>
                </a:ext>
              </a:extLst>
            </p:cNvPr>
            <p:cNvSpPr/>
            <p:nvPr/>
          </p:nvSpPr>
          <p:spPr bwMode="auto">
            <a:xfrm>
              <a:off x="4351297" y="3277592"/>
              <a:ext cx="1093284" cy="169225"/>
            </a:xfrm>
            <a:prstGeom prst="rightArrow">
              <a:avLst>
                <a:gd name="adj1" fmla="val 42515"/>
                <a:gd name="adj2" fmla="val 53742"/>
              </a:avLst>
            </a:prstGeom>
            <a:solidFill>
              <a:srgbClr val="BE82FF">
                <a:alpha val="80000"/>
              </a:srgbClr>
            </a:solidFill>
            <a:ln w="3175" cap="flat" cmpd="sng" algn="ctr">
              <a:solidFill>
                <a:srgbClr val="BE8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3231" tIns="66462" rIns="33231" bIns="6646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844083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7" name="矢印: 右 63">
              <a:extLst>
                <a:ext uri="{FF2B5EF4-FFF2-40B4-BE49-F238E27FC236}">
                  <a16:creationId xmlns:a16="http://schemas.microsoft.com/office/drawing/2014/main" id="{EE293FD7-5E06-133D-ADD4-6335BDC2EEE4}"/>
                </a:ext>
              </a:extLst>
            </p:cNvPr>
            <p:cNvSpPr/>
            <p:nvPr/>
          </p:nvSpPr>
          <p:spPr bwMode="auto">
            <a:xfrm rot="10800000">
              <a:off x="4309728" y="3268236"/>
              <a:ext cx="1054315" cy="172537"/>
            </a:xfrm>
            <a:prstGeom prst="rightArrow">
              <a:avLst>
                <a:gd name="adj1" fmla="val 42515"/>
                <a:gd name="adj2" fmla="val 53742"/>
              </a:avLst>
            </a:prstGeom>
            <a:solidFill>
              <a:srgbClr val="BE82FF">
                <a:alpha val="80000"/>
              </a:srgbClr>
            </a:solidFill>
            <a:ln w="3175" cap="rnd" cmpd="sng" algn="ctr">
              <a:solidFill>
                <a:srgbClr val="BE82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33231" tIns="66462" rIns="33231" bIns="6646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844083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A9D8F00-A16C-5EA2-B389-2536A76D705E}"/>
                </a:ext>
              </a:extLst>
            </p:cNvPr>
            <p:cNvSpPr/>
            <p:nvPr/>
          </p:nvSpPr>
          <p:spPr bwMode="auto">
            <a:xfrm>
              <a:off x="2812318" y="4087442"/>
              <a:ext cx="833160" cy="307775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72000" rIns="36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インターネット</a:t>
              </a:r>
            </a:p>
          </p:txBody>
        </p: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D843BB97-0250-A7EF-119D-B90F770716E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322243" y="3466133"/>
              <a:ext cx="1107208" cy="14162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1D015FFB-272F-4653-AB04-C3E967CA1424}"/>
                </a:ext>
              </a:extLst>
            </p:cNvPr>
            <p:cNvSpPr/>
            <p:nvPr/>
          </p:nvSpPr>
          <p:spPr bwMode="auto">
            <a:xfrm>
              <a:off x="4617899" y="3257313"/>
              <a:ext cx="593354" cy="290950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72000" rIns="36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6E92B178-9B4C-B71E-5650-D978CB6021B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153987" y="3647054"/>
              <a:ext cx="1919" cy="1387701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1B9C3382-CCAA-BA0E-055B-C84611259653}"/>
                </a:ext>
              </a:extLst>
            </p:cNvPr>
            <p:cNvSpPr/>
            <p:nvPr/>
          </p:nvSpPr>
          <p:spPr bwMode="auto">
            <a:xfrm>
              <a:off x="3671058" y="4082786"/>
              <a:ext cx="833160" cy="307775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72000" rIns="36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インターネット</a:t>
              </a: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EE4EB9EF-3022-034A-4351-1FE8AEA531AE}"/>
                </a:ext>
              </a:extLst>
            </p:cNvPr>
            <p:cNvSpPr/>
            <p:nvPr/>
          </p:nvSpPr>
          <p:spPr bwMode="auto">
            <a:xfrm>
              <a:off x="2990643" y="2806676"/>
              <a:ext cx="593354" cy="290950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72000" rIns="36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4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C782F2C-5637-4754-EEFB-C01D13E8F923}"/>
                </a:ext>
              </a:extLst>
            </p:cNvPr>
            <p:cNvCxnSpPr>
              <a:stCxn id="63" idx="1"/>
              <a:endCxn id="63" idx="5"/>
            </p:cNvCxnSpPr>
            <p:nvPr/>
          </p:nvCxnSpPr>
          <p:spPr bwMode="auto">
            <a:xfrm>
              <a:off x="3077538" y="2849285"/>
              <a:ext cx="419564" cy="205732"/>
            </a:xfrm>
            <a:prstGeom prst="lin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0535D37-A61E-76BC-EB40-1DB8F654B864}"/>
                </a:ext>
              </a:extLst>
            </p:cNvPr>
            <p:cNvCxnSpPr>
              <a:cxnSpLocks/>
              <a:stCxn id="63" idx="3"/>
              <a:endCxn id="63" idx="7"/>
            </p:cNvCxnSpPr>
            <p:nvPr/>
          </p:nvCxnSpPr>
          <p:spPr bwMode="auto">
            <a:xfrm flipV="1">
              <a:off x="3077538" y="2849285"/>
              <a:ext cx="419564" cy="205732"/>
            </a:xfrm>
            <a:prstGeom prst="lin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65995F45-767F-C807-D8DA-39C3CE63F451}"/>
                </a:ext>
              </a:extLst>
            </p:cNvPr>
            <p:cNvCxnSpPr>
              <a:stCxn id="60" idx="1"/>
              <a:endCxn id="60" idx="5"/>
            </p:cNvCxnSpPr>
            <p:nvPr/>
          </p:nvCxnSpPr>
          <p:spPr bwMode="auto">
            <a:xfrm>
              <a:off x="4704794" y="3299922"/>
              <a:ext cx="419564" cy="205732"/>
            </a:xfrm>
            <a:prstGeom prst="lin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3DF9DFCF-6EA5-9624-9B8C-1F4D20BE1AFA}"/>
                </a:ext>
              </a:extLst>
            </p:cNvPr>
            <p:cNvCxnSpPr>
              <a:cxnSpLocks/>
              <a:stCxn id="60" idx="3"/>
              <a:endCxn id="60" idx="7"/>
            </p:cNvCxnSpPr>
            <p:nvPr/>
          </p:nvCxnSpPr>
          <p:spPr bwMode="auto">
            <a:xfrm flipV="1">
              <a:off x="4704794" y="3299922"/>
              <a:ext cx="419564" cy="205732"/>
            </a:xfrm>
            <a:prstGeom prst="line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0" name="タイトル 1">
            <a:extLst>
              <a:ext uri="{FF2B5EF4-FFF2-40B4-BE49-F238E27FC236}">
                <a16:creationId xmlns:a16="http://schemas.microsoft.com/office/drawing/2014/main" id="{590DDC78-9C8B-A85D-FB46-E2FAA30B0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 bIns="108000"/>
          <a:lstStyle/>
          <a:p>
            <a:pPr>
              <a:lnSpc>
                <a:spcPct val="110000"/>
              </a:lnSpc>
            </a:pPr>
            <a:r>
              <a:rPr kumimoji="1" lang="en-US" altLang="ja-JP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オンライン資格確認（資格確認限定型：簡素な資格確認の仕組み）の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639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o-color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Co-font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パワポ様式ーA4横標準v16.pptx" id="{B1E3EA2A-E5A3-4DFE-97FD-0B466684FC1C}" vid="{BE51988C-80F6-49EA-B19A-5358C68E081E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late_01">
      <a:majorFont>
        <a:latin typeface="Meiryo UI"/>
        <a:ea typeface="Meiryo UI"/>
        <a:cs typeface="ＭＳ Ｐゴシック"/>
      </a:majorFont>
      <a:minorFont>
        <a:latin typeface="Meiryo UI"/>
        <a:ea typeface="Meiryo UI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noFill/>
        </a:ln>
      </a:spPr>
      <a:bodyPr rtlCol="0" anchor="ctr"/>
      <a:lstStyle>
        <a:defPPr algn="ctr">
          <a:defRPr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Co-color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Co-font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062A64D34EF7054C9CD3A279D7EC18DC" ma:contentTypeVersion="13" ma:contentTypeDescription="新しいドキュメントを作成します。" ma:contentTypeScope="" ma:versionID="6f12d101a8c784bf0d87dcab346d6d9a">
  <xsd:schema xmlns:xsd="http://www.w3.org/2001/XMLSchema" xmlns:xs="http://www.w3.org/2001/XMLSchema" xmlns:p="http://schemas.microsoft.com/office/2006/metadata/properties" xmlns:ns2="13816ed1-e9cf-4c62-8c2f-e3d963c615c9" xmlns:ns3="8b3e1912-732d-4b40-a544-c5fb968cb2c0" targetNamespace="http://schemas.microsoft.com/office/2006/metadata/properties" ma:root="true" ma:fieldsID="a26a54ebc9097cf7580de4ceffad0605" ns2:_="" ns3:_="">
    <xsd:import namespace="13816ed1-e9cf-4c62-8c2f-e3d963c615c9"/>
    <xsd:import namespace="8b3e1912-732d-4b40-a544-c5fb968cb2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16ed1-e9cf-4c62-8c2f-e3d963c615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3e1912-732d-4b40-a544-c5fb968cb2c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36693b2-2e4d-4d2b-8fd1-e9986f841e4b}" ma:internalName="TaxCatchAll" ma:showField="CatchAllData" ma:web="8b3e1912-732d-4b40-a544-c5fb968cb2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816ed1-e9cf-4c62-8c2f-e3d963c615c9">
      <Terms xmlns="http://schemas.microsoft.com/office/infopath/2007/PartnerControls"/>
    </lcf76f155ced4ddcb4097134ff3c332f>
    <TaxCatchAll xmlns="8b3e1912-732d-4b40-a544-c5fb968cb2c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4D5FCF-6514-46C8-BC49-0D938916A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816ed1-e9cf-4c62-8c2f-e3d963c615c9"/>
    <ds:schemaRef ds:uri="8b3e1912-732d-4b40-a544-c5fb968cb2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757578-DC1E-400A-B97A-3AB7207F4E33}">
  <ds:schemaRefs>
    <ds:schemaRef ds:uri="http://schemas.microsoft.com/office/2006/documentManagement/types"/>
    <ds:schemaRef ds:uri="13816ed1-e9cf-4c62-8c2f-e3d963c615c9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8b3e1912-732d-4b40-a544-c5fb968cb2c0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63816-3ED3-47D1-8C9F-4AA251DA919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2903</Words>
  <Application>Microsoft Office PowerPoint</Application>
  <PresentationFormat>A4 210 x 297 mm</PresentationFormat>
  <Paragraphs>331</Paragraphs>
  <Slides>18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18</vt:i4>
      </vt:variant>
    </vt:vector>
  </HeadingPairs>
  <TitlesOfParts>
    <vt:vector size="30" baseType="lpstr">
      <vt:lpstr>HGPｺﾞｼｯｸE</vt:lpstr>
      <vt:lpstr>Meiryo UI</vt:lpstr>
      <vt:lpstr>ＭＳ Ｐゴシック</vt:lpstr>
      <vt:lpstr>メイリオ</vt:lpstr>
      <vt:lpstr>メイリオ</vt:lpstr>
      <vt:lpstr>游ゴシック</vt:lpstr>
      <vt:lpstr>Arial</vt:lpstr>
      <vt:lpstr>Segoe UI</vt:lpstr>
      <vt:lpstr>Wingdings</vt:lpstr>
      <vt:lpstr>Office テーマ</vt:lpstr>
      <vt:lpstr>デザインの設定</vt:lpstr>
      <vt:lpstr>2_Office テーマ</vt:lpstr>
      <vt:lpstr>PowerPoint プレゼンテーション</vt:lpstr>
      <vt:lpstr>PowerPoint プレゼンテーション</vt:lpstr>
      <vt:lpstr>PowerPoint プレゼンテーション</vt:lpstr>
      <vt:lpstr>１.はじめに</vt:lpstr>
      <vt:lpstr>１.はじめに｜保険資格確認の方法について</vt:lpstr>
      <vt:lpstr>PowerPoint プレゼンテーション</vt:lpstr>
      <vt:lpstr>2.オンライン資格確認（資格確認限定型：簡素な資格確認の仕組み）の概要</vt:lpstr>
      <vt:lpstr>（参考）既存型と資格確認限定型の違い</vt:lpstr>
      <vt:lpstr>2.オンライン資格確認（資格確認限定型：簡素な資格確認の仕組み）の概要</vt:lpstr>
      <vt:lpstr>オンライン資格確認（資格確認限定型）における パソコンの画面操作イメージ</vt:lpstr>
      <vt:lpstr>オンライン資格確認（資格確認限定型）における モバイル端末（スマートフォン・タブレット）の画面操作イメージ</vt:lpstr>
      <vt:lpstr>オンライン資格確認（資格確認限定型：簡素な資格確認の仕組み） に対する財政支援（地域診療情報連携推進費補助金）</vt:lpstr>
      <vt:lpstr>PowerPoint プレゼンテーション</vt:lpstr>
      <vt:lpstr>3.医療機関等向け総合ポータルサイトのご案内</vt:lpstr>
      <vt:lpstr>PowerPoint プレゼンテーション</vt:lpstr>
      <vt:lpstr>4.お問い合わせ先のご案内</vt:lpstr>
      <vt:lpstr>PowerPoint プレゼンテーション</vt:lpstr>
      <vt:lpstr>5.よくあるご質問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小嶋 純平(kojima-jumpei.4q0)</cp:lastModifiedBy>
  <cp:revision>2</cp:revision>
  <dcterms:created xsi:type="dcterms:W3CDTF">2023-06-01T01:23:00Z</dcterms:created>
  <dcterms:modified xsi:type="dcterms:W3CDTF">2025-12-08T13:19:19Z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0x010100062A64D34EF7054C9CD3A279D7EC18DC</vt:lpwstr>
  </property>
  <property fmtid="{D5CDD505-2E9C-101B-9397-08002B2CF9AE}" pid="3" name="MediaServiceImageTags">
    <vt:lpwstr/>
  </property>
</Properties>
</file>